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67" r:id="rId13"/>
    <p:sldId id="276" r:id="rId14"/>
  </p:sldIdLst>
  <p:sldSz cx="9906000" cy="6858000" type="A4"/>
  <p:notesSz cx="6807200" cy="9939338"/>
  <p:defaultTextStyle>
    <a:defPPr lvl="0">
      <a:defRPr lang="zh-TW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3A67"/>
    <a:srgbClr val="456185"/>
    <a:srgbClr val="FFFFFF"/>
    <a:srgbClr val="B98A82"/>
    <a:srgbClr val="ED7D31"/>
    <a:srgbClr val="70AD47"/>
    <a:srgbClr val="4472C4"/>
    <a:srgbClr val="FFC000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31C985-A38B-856D-FEFC-980B11FF324A}" v="1" dt="2023-01-16T03:21:49.157"/>
    <p1510:client id="{776AB062-6F68-D940-02AE-8C7D2354E7E8}" v="2" dt="2023-02-04T06:02:38.665"/>
  </p1510:revLst>
</p1510:revInfo>
</file>

<file path=ppt/tableStyles.xml><?xml version="1.0" encoding="utf-8"?>
<a:tblStyleLst xmlns:a="http://schemas.openxmlformats.org/drawingml/2006/main" def="{90651C3A-4460-11DB-9652-00E08161165F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2813" y="109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image" Target="../media/image10.jpeg"/><Relationship Id="rId4" Type="http://schemas.openxmlformats.org/officeDocument/2006/relationships/image" Target="../media/image28.jpe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image" Target="../media/image10.jpeg"/><Relationship Id="rId4" Type="http://schemas.openxmlformats.org/officeDocument/2006/relationships/image" Target="../media/image28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CFCE89-7693-4B98-95A4-AC19DEB00DC6}" type="doc">
      <dgm:prSet loTypeId="urn:microsoft.com/office/officeart/2005/8/layout/pList1" loCatId="pictur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57CFC786-813F-4CD3-B86A-0469A0B3A48D}">
      <dgm:prSet phldrT="[文字]" custT="1"/>
      <dgm:spPr/>
      <dgm:t>
        <a:bodyPr/>
        <a:lstStyle/>
        <a:p>
          <a:r>
            <a:rPr lang="zh-TW" altLang="en-US" sz="180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冷作</a:t>
          </a:r>
        </a:p>
      </dgm:t>
    </dgm:pt>
    <dgm:pt modelId="{8E8309CB-FF34-4C4A-828D-22452475CF73}" type="parTrans" cxnId="{1E91D81C-8E08-49D6-88E3-2C66EE18A17F}">
      <dgm:prSet/>
      <dgm:spPr/>
      <dgm:t>
        <a:bodyPr/>
        <a:lstStyle/>
        <a:p>
          <a:endParaRPr lang="zh-TW" altLang="en-US"/>
        </a:p>
      </dgm:t>
    </dgm:pt>
    <dgm:pt modelId="{611C45D6-FE2F-4A3F-9311-F06FCDDACA40}" type="sibTrans" cxnId="{1E91D81C-8E08-49D6-88E3-2C66EE18A17F}">
      <dgm:prSet/>
      <dgm:spPr/>
      <dgm:t>
        <a:bodyPr/>
        <a:lstStyle/>
        <a:p>
          <a:endParaRPr lang="zh-TW" altLang="en-US"/>
        </a:p>
      </dgm:t>
    </dgm:pt>
    <dgm:pt modelId="{746E5DF6-ED82-48B7-92B1-12F65828A193}">
      <dgm:prSet phldrT="[文字]" custT="1"/>
      <dgm:spPr/>
      <dgm:t>
        <a:bodyPr/>
        <a:lstStyle/>
        <a:p>
          <a:r>
            <a:rPr lang="zh-TW" altLang="en-US" sz="180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尺寸控制</a:t>
          </a:r>
        </a:p>
      </dgm:t>
    </dgm:pt>
    <dgm:pt modelId="{DA065A13-A212-48ED-9522-592D020107C0}" type="parTrans" cxnId="{018EAE9D-A0C0-40AF-8522-3E42C2F85297}">
      <dgm:prSet/>
      <dgm:spPr/>
      <dgm:t>
        <a:bodyPr/>
        <a:lstStyle/>
        <a:p>
          <a:endParaRPr lang="zh-TW" altLang="en-US"/>
        </a:p>
      </dgm:t>
    </dgm:pt>
    <dgm:pt modelId="{9C27B568-A24C-48E7-9CEA-0EB2363DE2E6}" type="sibTrans" cxnId="{018EAE9D-A0C0-40AF-8522-3E42C2F85297}">
      <dgm:prSet/>
      <dgm:spPr/>
      <dgm:t>
        <a:bodyPr/>
        <a:lstStyle/>
        <a:p>
          <a:endParaRPr lang="zh-TW" altLang="en-US"/>
        </a:p>
      </dgm:t>
    </dgm:pt>
    <dgm:pt modelId="{BB86DCDF-4784-4A8B-99D0-9BBD71D25755}">
      <dgm:prSet phldrT="[文字]" custT="1"/>
      <dgm:spPr/>
      <dgm:t>
        <a:bodyPr/>
        <a:lstStyle/>
        <a:p>
          <a:r>
            <a:rPr lang="zh-TW" altLang="en-US" sz="180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塗裝</a:t>
          </a:r>
        </a:p>
      </dgm:t>
    </dgm:pt>
    <dgm:pt modelId="{E0512D53-F0A8-4E4C-9B93-BFAF88739AF7}" type="parTrans" cxnId="{3AEAFE61-3B1F-469B-9105-CC5D1E46710A}">
      <dgm:prSet/>
      <dgm:spPr/>
      <dgm:t>
        <a:bodyPr/>
        <a:lstStyle/>
        <a:p>
          <a:endParaRPr lang="zh-TW" altLang="en-US"/>
        </a:p>
      </dgm:t>
    </dgm:pt>
    <dgm:pt modelId="{FEAEE7F3-A8B0-4E6F-936F-CB141F1BDA7D}" type="sibTrans" cxnId="{3AEAFE61-3B1F-469B-9105-CC5D1E46710A}">
      <dgm:prSet/>
      <dgm:spPr/>
      <dgm:t>
        <a:bodyPr/>
        <a:lstStyle/>
        <a:p>
          <a:endParaRPr lang="zh-TW" altLang="en-US"/>
        </a:p>
      </dgm:t>
    </dgm:pt>
    <dgm:pt modelId="{CF73DFE8-BB27-4AFD-A430-ACFD2E402A3A}">
      <dgm:prSet custT="1"/>
      <dgm:spPr/>
      <dgm:t>
        <a:bodyPr/>
        <a:lstStyle/>
        <a:p>
          <a:r>
            <a:rPr lang="zh-TW" altLang="en-US" sz="180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銲接</a:t>
          </a:r>
          <a:endParaRPr lang="en-US" altLang="zh-TW" sz="1800">
            <a:solidFill>
              <a:schemeClr val="tx1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EE4CB9F3-6E8B-4A3D-B52F-0C96596B2D4D}" type="parTrans" cxnId="{3C58C28A-3C0F-4C03-A84A-ED675B2E163D}">
      <dgm:prSet/>
      <dgm:spPr/>
      <dgm:t>
        <a:bodyPr/>
        <a:lstStyle/>
        <a:p>
          <a:endParaRPr lang="zh-TW" altLang="en-US"/>
        </a:p>
      </dgm:t>
    </dgm:pt>
    <dgm:pt modelId="{D73CD232-B19F-44C5-88DA-47B5CF664033}" type="sibTrans" cxnId="{3C58C28A-3C0F-4C03-A84A-ED675B2E163D}">
      <dgm:prSet/>
      <dgm:spPr/>
      <dgm:t>
        <a:bodyPr/>
        <a:lstStyle/>
        <a:p>
          <a:endParaRPr lang="zh-TW" altLang="en-US"/>
        </a:p>
      </dgm:t>
    </dgm:pt>
    <dgm:pt modelId="{863B257B-7D93-44F8-80C9-7B5AA2743101}">
      <dgm:prSet custT="1"/>
      <dgm:spPr/>
      <dgm:t>
        <a:bodyPr/>
        <a:lstStyle/>
        <a:p>
          <a:r>
            <a:rPr lang="zh-TW" altLang="en-US" sz="180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非破壞檢驗</a:t>
          </a:r>
          <a:endParaRPr lang="en-US" altLang="zh-TW" sz="1800">
            <a:solidFill>
              <a:schemeClr val="tx1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34DAC56E-7A0C-422C-B216-4C23D87F4A0C}" type="parTrans" cxnId="{BBF5A765-65A6-426F-BAC3-11CEA927CB24}">
      <dgm:prSet/>
      <dgm:spPr/>
      <dgm:t>
        <a:bodyPr/>
        <a:lstStyle/>
        <a:p>
          <a:endParaRPr lang="zh-TW" altLang="en-US"/>
        </a:p>
      </dgm:t>
    </dgm:pt>
    <dgm:pt modelId="{F048F842-C7A2-4B72-8B98-DAECEA79B98B}" type="sibTrans" cxnId="{BBF5A765-65A6-426F-BAC3-11CEA927CB24}">
      <dgm:prSet/>
      <dgm:spPr/>
      <dgm:t>
        <a:bodyPr/>
        <a:lstStyle/>
        <a:p>
          <a:endParaRPr lang="zh-TW" altLang="en-US"/>
        </a:p>
      </dgm:t>
    </dgm:pt>
    <dgm:pt modelId="{5A810B6B-430C-4140-BC9E-73AC75AEC144}">
      <dgm:prSet custT="1"/>
      <dgm:spPr/>
      <dgm:t>
        <a:bodyPr/>
        <a:lstStyle/>
        <a:p>
          <a:r>
            <a:rPr lang="zh-TW" altLang="en-US" sz="180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重件運輸</a:t>
          </a:r>
        </a:p>
      </dgm:t>
    </dgm:pt>
    <dgm:pt modelId="{CBEB0604-33A9-4F39-8032-6A94C29F0169}" type="parTrans" cxnId="{858CB7CA-ABE3-4EBC-8C14-08F810AFC608}">
      <dgm:prSet/>
      <dgm:spPr/>
      <dgm:t>
        <a:bodyPr/>
        <a:lstStyle/>
        <a:p>
          <a:endParaRPr lang="zh-TW" altLang="en-US"/>
        </a:p>
      </dgm:t>
    </dgm:pt>
    <dgm:pt modelId="{5B32D2D5-F8DB-46A5-BB03-82211A6DAEAC}" type="sibTrans" cxnId="{858CB7CA-ABE3-4EBC-8C14-08F810AFC608}">
      <dgm:prSet/>
      <dgm:spPr/>
      <dgm:t>
        <a:bodyPr/>
        <a:lstStyle/>
        <a:p>
          <a:endParaRPr lang="zh-TW" altLang="en-US"/>
        </a:p>
      </dgm:t>
    </dgm:pt>
    <dgm:pt modelId="{DDF4FEE9-68ED-4C5F-AAE4-34D22E8D3BC2}">
      <dgm:prSet custT="1"/>
      <dgm:spPr/>
      <dgm:t>
        <a:bodyPr/>
        <a:lstStyle/>
        <a:p>
          <a:r>
            <a:rPr lang="zh-TW" altLang="en-US" sz="180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重型吊裝</a:t>
          </a:r>
        </a:p>
      </dgm:t>
    </dgm:pt>
    <dgm:pt modelId="{D5807FF6-C871-4312-89C7-CE9A8909B208}" type="parTrans" cxnId="{E21D8B3F-037E-4269-B30E-8AECBB5362D7}">
      <dgm:prSet/>
      <dgm:spPr/>
      <dgm:t>
        <a:bodyPr/>
        <a:lstStyle/>
        <a:p>
          <a:endParaRPr lang="zh-TW" altLang="en-US"/>
        </a:p>
      </dgm:t>
    </dgm:pt>
    <dgm:pt modelId="{BB4FFD89-4F40-4B66-AB4D-A9EED7121443}" type="sibTrans" cxnId="{E21D8B3F-037E-4269-B30E-8AECBB5362D7}">
      <dgm:prSet/>
      <dgm:spPr/>
      <dgm:t>
        <a:bodyPr/>
        <a:lstStyle/>
        <a:p>
          <a:endParaRPr lang="zh-TW" altLang="en-US"/>
        </a:p>
      </dgm:t>
    </dgm:pt>
    <dgm:pt modelId="{70A35F47-E4A9-4502-9F1B-1A7B3ECFB93D}">
      <dgm:prSet custT="1"/>
      <dgm:spPr/>
      <dgm:t>
        <a:bodyPr/>
        <a:lstStyle/>
        <a:p>
          <a:r>
            <a:rPr lang="zh-TW" altLang="en-US" sz="180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專案管理</a:t>
          </a:r>
        </a:p>
      </dgm:t>
    </dgm:pt>
    <dgm:pt modelId="{B44BD453-AD1A-48A7-B64A-CD44EF00F6BB}" type="parTrans" cxnId="{49E74EB1-8D87-4009-979F-9E94BAF9014A}">
      <dgm:prSet/>
      <dgm:spPr/>
      <dgm:t>
        <a:bodyPr/>
        <a:lstStyle/>
        <a:p>
          <a:endParaRPr lang="zh-TW" altLang="en-US"/>
        </a:p>
      </dgm:t>
    </dgm:pt>
    <dgm:pt modelId="{54A15F18-A40F-49C6-BE9D-0D9CF34D2DC0}" type="sibTrans" cxnId="{49E74EB1-8D87-4009-979F-9E94BAF9014A}">
      <dgm:prSet/>
      <dgm:spPr/>
      <dgm:t>
        <a:bodyPr/>
        <a:lstStyle/>
        <a:p>
          <a:endParaRPr lang="zh-TW" altLang="en-US"/>
        </a:p>
      </dgm:t>
    </dgm:pt>
    <dgm:pt modelId="{051C30FC-047C-49B1-B5C2-0E11F7A5A455}" type="pres">
      <dgm:prSet presAssocID="{F4CFCE89-7693-4B98-95A4-AC19DEB00DC6}" presName="Name0" presStyleCnt="0">
        <dgm:presLayoutVars>
          <dgm:dir/>
          <dgm:resizeHandles val="exact"/>
        </dgm:presLayoutVars>
      </dgm:prSet>
      <dgm:spPr/>
    </dgm:pt>
    <dgm:pt modelId="{576E64F2-0B7A-40B6-9E67-733592CA6387}" type="pres">
      <dgm:prSet presAssocID="{57CFC786-813F-4CD3-B86A-0469A0B3A48D}" presName="compNode" presStyleCnt="0"/>
      <dgm:spPr/>
    </dgm:pt>
    <dgm:pt modelId="{4B859BE5-1090-4E06-B315-2E88C07DBEBB}" type="pres">
      <dgm:prSet presAssocID="{57CFC786-813F-4CD3-B86A-0469A0B3A48D}" presName="pictRect" presStyleLbl="node1" presStyleIdx="0" presStyleCnt="8"/>
      <dgm:spPr>
        <a:blipFill>
          <a:blip xmlns:r="http://schemas.openxmlformats.org/officeDocument/2006/relationships" r:embed="rId1"/>
          <a:srcRect/>
          <a:stretch>
            <a:fillRect t="-17000" b="-17000"/>
          </a:stretch>
        </a:blipFill>
      </dgm:spPr>
    </dgm:pt>
    <dgm:pt modelId="{A0210796-DEA2-4AD7-98A7-0F1F49A08981}" type="pres">
      <dgm:prSet presAssocID="{57CFC786-813F-4CD3-B86A-0469A0B3A48D}" presName="textRect" presStyleLbl="revTx" presStyleIdx="0" presStyleCnt="8">
        <dgm:presLayoutVars>
          <dgm:bulletEnabled val="1"/>
        </dgm:presLayoutVars>
      </dgm:prSet>
      <dgm:spPr/>
    </dgm:pt>
    <dgm:pt modelId="{9572FA42-8551-40EC-8814-D2C07C9D7B98}" type="pres">
      <dgm:prSet presAssocID="{611C45D6-FE2F-4A3F-9311-F06FCDDACA40}" presName="sibTrans" presStyleLbl="sibTrans2D1" presStyleIdx="0" presStyleCnt="0"/>
      <dgm:spPr/>
    </dgm:pt>
    <dgm:pt modelId="{9CFDDCEB-A383-4E29-8749-D1A84EDB3EF1}" type="pres">
      <dgm:prSet presAssocID="{746E5DF6-ED82-48B7-92B1-12F65828A193}" presName="compNode" presStyleCnt="0"/>
      <dgm:spPr/>
    </dgm:pt>
    <dgm:pt modelId="{2D280515-6D4A-43BF-9227-00639790A73C}" type="pres">
      <dgm:prSet presAssocID="{746E5DF6-ED82-48B7-92B1-12F65828A193}" presName="pictRect" presStyleLbl="node1" presStyleIdx="1" presStyleCnt="8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A0E6743A-75F3-430C-BF99-3A53774B75C0}" type="pres">
      <dgm:prSet presAssocID="{746E5DF6-ED82-48B7-92B1-12F65828A193}" presName="textRect" presStyleLbl="revTx" presStyleIdx="1" presStyleCnt="8">
        <dgm:presLayoutVars>
          <dgm:bulletEnabled val="1"/>
        </dgm:presLayoutVars>
      </dgm:prSet>
      <dgm:spPr/>
    </dgm:pt>
    <dgm:pt modelId="{B62B0A00-4078-45AA-AB6E-C297B1839F29}" type="pres">
      <dgm:prSet presAssocID="{9C27B568-A24C-48E7-9CEA-0EB2363DE2E6}" presName="sibTrans" presStyleLbl="sibTrans2D1" presStyleIdx="0" presStyleCnt="0"/>
      <dgm:spPr/>
    </dgm:pt>
    <dgm:pt modelId="{CC145AC7-1741-43FF-A858-8A6DDA8DF2D9}" type="pres">
      <dgm:prSet presAssocID="{CF73DFE8-BB27-4AFD-A430-ACFD2E402A3A}" presName="compNode" presStyleCnt="0"/>
      <dgm:spPr/>
    </dgm:pt>
    <dgm:pt modelId="{FAEC2AAF-6351-48AF-9171-30D2ACD7F886}" type="pres">
      <dgm:prSet presAssocID="{CF73DFE8-BB27-4AFD-A430-ACFD2E402A3A}" presName="pictRect" presStyleLbl="node1" presStyleIdx="2" presStyleCnt="8"/>
      <dgm:spPr>
        <a:blipFill>
          <a:blip xmlns:r="http://schemas.openxmlformats.org/officeDocument/2006/relationships" r:embed="rId3"/>
          <a:srcRect/>
          <a:stretch>
            <a:fillRect l="-7000" r="-7000"/>
          </a:stretch>
        </a:blipFill>
      </dgm:spPr>
    </dgm:pt>
    <dgm:pt modelId="{E3850EEB-3A4E-42EA-958F-924EA4C225A4}" type="pres">
      <dgm:prSet presAssocID="{CF73DFE8-BB27-4AFD-A430-ACFD2E402A3A}" presName="textRect" presStyleLbl="revTx" presStyleIdx="2" presStyleCnt="8">
        <dgm:presLayoutVars>
          <dgm:bulletEnabled val="1"/>
        </dgm:presLayoutVars>
      </dgm:prSet>
      <dgm:spPr/>
    </dgm:pt>
    <dgm:pt modelId="{D1934098-BFFD-48F4-AE22-956FE3A7036F}" type="pres">
      <dgm:prSet presAssocID="{D73CD232-B19F-44C5-88DA-47B5CF664033}" presName="sibTrans" presStyleLbl="sibTrans2D1" presStyleIdx="0" presStyleCnt="0"/>
      <dgm:spPr/>
    </dgm:pt>
    <dgm:pt modelId="{A0563586-786D-4CBE-B4C8-C75720301A79}" type="pres">
      <dgm:prSet presAssocID="{863B257B-7D93-44F8-80C9-7B5AA2743101}" presName="compNode" presStyleCnt="0"/>
      <dgm:spPr/>
    </dgm:pt>
    <dgm:pt modelId="{4D5500A5-4AF8-4029-83D4-770C88E50665}" type="pres">
      <dgm:prSet presAssocID="{863B257B-7D93-44F8-80C9-7B5AA2743101}" presName="pictRect" presStyleLbl="node1" presStyleIdx="3" presStyleCnt="8"/>
      <dgm:spPr>
        <a:blipFill>
          <a:blip xmlns:r="http://schemas.openxmlformats.org/officeDocument/2006/relationships" r:embed="rId4"/>
          <a:srcRect/>
          <a:stretch>
            <a:fillRect l="-7000" r="-7000"/>
          </a:stretch>
        </a:blipFill>
      </dgm:spPr>
    </dgm:pt>
    <dgm:pt modelId="{F2C5E1D4-AB2F-4527-AA30-DB4B0C959D69}" type="pres">
      <dgm:prSet presAssocID="{863B257B-7D93-44F8-80C9-7B5AA2743101}" presName="textRect" presStyleLbl="revTx" presStyleIdx="3" presStyleCnt="8">
        <dgm:presLayoutVars>
          <dgm:bulletEnabled val="1"/>
        </dgm:presLayoutVars>
      </dgm:prSet>
      <dgm:spPr/>
    </dgm:pt>
    <dgm:pt modelId="{E3AA4089-523E-48C0-A025-D1BF4F96406B}" type="pres">
      <dgm:prSet presAssocID="{F048F842-C7A2-4B72-8B98-DAECEA79B98B}" presName="sibTrans" presStyleLbl="sibTrans2D1" presStyleIdx="0" presStyleCnt="0"/>
      <dgm:spPr/>
    </dgm:pt>
    <dgm:pt modelId="{95BB7A70-7123-43A3-A3BE-5A75D75FD866}" type="pres">
      <dgm:prSet presAssocID="{BB86DCDF-4784-4A8B-99D0-9BBD71D25755}" presName="compNode" presStyleCnt="0"/>
      <dgm:spPr/>
    </dgm:pt>
    <dgm:pt modelId="{F8DB2D59-2BF4-4438-9A04-89B580834B41}" type="pres">
      <dgm:prSet presAssocID="{BB86DCDF-4784-4A8B-99D0-9BBD71D25755}" presName="pictRect" presStyleLbl="node1" presStyleIdx="4" presStyleCnt="8"/>
      <dgm:spPr>
        <a:blipFill>
          <a:blip xmlns:r="http://schemas.openxmlformats.org/officeDocument/2006/relationships" r:embed="rId5"/>
          <a:srcRect/>
          <a:stretch>
            <a:fillRect l="-7000" r="-7000"/>
          </a:stretch>
        </a:blipFill>
      </dgm:spPr>
    </dgm:pt>
    <dgm:pt modelId="{AFDD8FDD-91CA-41DA-BD3F-AA0E5693816E}" type="pres">
      <dgm:prSet presAssocID="{BB86DCDF-4784-4A8B-99D0-9BBD71D25755}" presName="textRect" presStyleLbl="revTx" presStyleIdx="4" presStyleCnt="8">
        <dgm:presLayoutVars>
          <dgm:bulletEnabled val="1"/>
        </dgm:presLayoutVars>
      </dgm:prSet>
      <dgm:spPr/>
    </dgm:pt>
    <dgm:pt modelId="{101B57A8-8750-46FB-A8D4-690337913351}" type="pres">
      <dgm:prSet presAssocID="{FEAEE7F3-A8B0-4E6F-936F-CB141F1BDA7D}" presName="sibTrans" presStyleLbl="sibTrans2D1" presStyleIdx="0" presStyleCnt="0"/>
      <dgm:spPr/>
    </dgm:pt>
    <dgm:pt modelId="{777385BE-581F-45AE-862E-A4A18DB6FD7C}" type="pres">
      <dgm:prSet presAssocID="{5A810B6B-430C-4140-BC9E-73AC75AEC144}" presName="compNode" presStyleCnt="0"/>
      <dgm:spPr/>
    </dgm:pt>
    <dgm:pt modelId="{ABB3387C-5691-429C-B7E7-B59779FDEB61}" type="pres">
      <dgm:prSet presAssocID="{5A810B6B-430C-4140-BC9E-73AC75AEC144}" presName="pictRect" presStyleLbl="node1" presStyleIdx="5" presStyleCnt="8"/>
      <dgm:spPr>
        <a:blipFill>
          <a:blip xmlns:r="http://schemas.openxmlformats.org/officeDocument/2006/relationships" r:embed="rId6"/>
          <a:srcRect/>
          <a:stretch>
            <a:fillRect t="-40000" b="-40000"/>
          </a:stretch>
        </a:blipFill>
      </dgm:spPr>
    </dgm:pt>
    <dgm:pt modelId="{648EF137-5BDD-4ECF-8A18-E4B589247D95}" type="pres">
      <dgm:prSet presAssocID="{5A810B6B-430C-4140-BC9E-73AC75AEC144}" presName="textRect" presStyleLbl="revTx" presStyleIdx="5" presStyleCnt="8">
        <dgm:presLayoutVars>
          <dgm:bulletEnabled val="1"/>
        </dgm:presLayoutVars>
      </dgm:prSet>
      <dgm:spPr/>
    </dgm:pt>
    <dgm:pt modelId="{9A69025C-351D-4D0A-A210-B7CA0D35C775}" type="pres">
      <dgm:prSet presAssocID="{5B32D2D5-F8DB-46A5-BB03-82211A6DAEAC}" presName="sibTrans" presStyleLbl="sibTrans2D1" presStyleIdx="0" presStyleCnt="0"/>
      <dgm:spPr/>
    </dgm:pt>
    <dgm:pt modelId="{CE184D61-3836-41FB-B6DB-B99F8A10405C}" type="pres">
      <dgm:prSet presAssocID="{DDF4FEE9-68ED-4C5F-AAE4-34D22E8D3BC2}" presName="compNode" presStyleCnt="0"/>
      <dgm:spPr/>
    </dgm:pt>
    <dgm:pt modelId="{99E31443-29B3-4F3F-B853-AAAD2EE98B38}" type="pres">
      <dgm:prSet presAssocID="{DDF4FEE9-68ED-4C5F-AAE4-34D22E8D3BC2}" presName="pictRect" presStyleLbl="node1" presStyleIdx="6" presStyleCnt="8"/>
      <dgm:spPr>
        <a:blipFill>
          <a:blip xmlns:r="http://schemas.openxmlformats.org/officeDocument/2006/relationships" r:embed="rId7"/>
          <a:srcRect/>
          <a:stretch>
            <a:fillRect l="-16000" r="-16000"/>
          </a:stretch>
        </a:blipFill>
      </dgm:spPr>
    </dgm:pt>
    <dgm:pt modelId="{729E3F6E-9E5A-4CE4-A3F0-03B56C758AC4}" type="pres">
      <dgm:prSet presAssocID="{DDF4FEE9-68ED-4C5F-AAE4-34D22E8D3BC2}" presName="textRect" presStyleLbl="revTx" presStyleIdx="6" presStyleCnt="8">
        <dgm:presLayoutVars>
          <dgm:bulletEnabled val="1"/>
        </dgm:presLayoutVars>
      </dgm:prSet>
      <dgm:spPr/>
    </dgm:pt>
    <dgm:pt modelId="{429EEBE9-63FE-4960-988B-B24DA9FC447A}" type="pres">
      <dgm:prSet presAssocID="{BB4FFD89-4F40-4B66-AB4D-A9EED7121443}" presName="sibTrans" presStyleLbl="sibTrans2D1" presStyleIdx="0" presStyleCnt="0"/>
      <dgm:spPr/>
    </dgm:pt>
    <dgm:pt modelId="{40CBE618-BF2C-4D3F-A026-64E35B92A8CB}" type="pres">
      <dgm:prSet presAssocID="{70A35F47-E4A9-4502-9F1B-1A7B3ECFB93D}" presName="compNode" presStyleCnt="0"/>
      <dgm:spPr/>
    </dgm:pt>
    <dgm:pt modelId="{F96F8809-E03C-4785-B61C-EF9B19727388}" type="pres">
      <dgm:prSet presAssocID="{70A35F47-E4A9-4502-9F1B-1A7B3ECFB93D}" presName="pictRect" presStyleLbl="node1" presStyleIdx="7" presStyleCnt="8"/>
      <dgm:spPr>
        <a:blipFill>
          <a:blip xmlns:r="http://schemas.openxmlformats.org/officeDocument/2006/relationships" r:embed="rId8"/>
          <a:srcRect/>
          <a:stretch>
            <a:fillRect l="-16000" r="-16000"/>
          </a:stretch>
        </a:blipFill>
      </dgm:spPr>
    </dgm:pt>
    <dgm:pt modelId="{11BF3FAF-0FC4-4C67-989B-E8C318554206}" type="pres">
      <dgm:prSet presAssocID="{70A35F47-E4A9-4502-9F1B-1A7B3ECFB93D}" presName="textRect" presStyleLbl="revTx" presStyleIdx="7" presStyleCnt="8">
        <dgm:presLayoutVars>
          <dgm:bulletEnabled val="1"/>
        </dgm:presLayoutVars>
      </dgm:prSet>
      <dgm:spPr/>
    </dgm:pt>
  </dgm:ptLst>
  <dgm:cxnLst>
    <dgm:cxn modelId="{C5215208-2B9C-45F3-ABB6-BE1748C22FBB}" type="presOf" srcId="{F4CFCE89-7693-4B98-95A4-AC19DEB00DC6}" destId="{051C30FC-047C-49B1-B5C2-0E11F7A5A455}" srcOrd="0" destOrd="0" presId="urn:microsoft.com/office/officeart/2005/8/layout/pList1"/>
    <dgm:cxn modelId="{CE9F3110-64C0-44E9-B579-3444CEF08AC1}" type="presOf" srcId="{BB86DCDF-4784-4A8B-99D0-9BBD71D25755}" destId="{AFDD8FDD-91CA-41DA-BD3F-AA0E5693816E}" srcOrd="0" destOrd="0" presId="urn:microsoft.com/office/officeart/2005/8/layout/pList1"/>
    <dgm:cxn modelId="{1E91D81C-8E08-49D6-88E3-2C66EE18A17F}" srcId="{F4CFCE89-7693-4B98-95A4-AC19DEB00DC6}" destId="{57CFC786-813F-4CD3-B86A-0469A0B3A48D}" srcOrd="0" destOrd="0" parTransId="{8E8309CB-FF34-4C4A-828D-22452475CF73}" sibTransId="{611C45D6-FE2F-4A3F-9311-F06FCDDACA40}"/>
    <dgm:cxn modelId="{6E0C4125-963C-4D82-A3CF-D176F7F1E370}" type="presOf" srcId="{70A35F47-E4A9-4502-9F1B-1A7B3ECFB93D}" destId="{11BF3FAF-0FC4-4C67-989B-E8C318554206}" srcOrd="0" destOrd="0" presId="urn:microsoft.com/office/officeart/2005/8/layout/pList1"/>
    <dgm:cxn modelId="{40A79B2D-2723-45ED-9675-B186D2AF1C7B}" type="presOf" srcId="{BB4FFD89-4F40-4B66-AB4D-A9EED7121443}" destId="{429EEBE9-63FE-4960-988B-B24DA9FC447A}" srcOrd="0" destOrd="0" presId="urn:microsoft.com/office/officeart/2005/8/layout/pList1"/>
    <dgm:cxn modelId="{1960A83C-15EC-41DF-91CF-8152B33C05BE}" type="presOf" srcId="{5A810B6B-430C-4140-BC9E-73AC75AEC144}" destId="{648EF137-5BDD-4ECF-8A18-E4B589247D95}" srcOrd="0" destOrd="0" presId="urn:microsoft.com/office/officeart/2005/8/layout/pList1"/>
    <dgm:cxn modelId="{E21D8B3F-037E-4269-B30E-8AECBB5362D7}" srcId="{F4CFCE89-7693-4B98-95A4-AC19DEB00DC6}" destId="{DDF4FEE9-68ED-4C5F-AAE4-34D22E8D3BC2}" srcOrd="6" destOrd="0" parTransId="{D5807FF6-C871-4312-89C7-CE9A8909B208}" sibTransId="{BB4FFD89-4F40-4B66-AB4D-A9EED7121443}"/>
    <dgm:cxn modelId="{3AEAFE61-3B1F-469B-9105-CC5D1E46710A}" srcId="{F4CFCE89-7693-4B98-95A4-AC19DEB00DC6}" destId="{BB86DCDF-4784-4A8B-99D0-9BBD71D25755}" srcOrd="4" destOrd="0" parTransId="{E0512D53-F0A8-4E4C-9B93-BFAF88739AF7}" sibTransId="{FEAEE7F3-A8B0-4E6F-936F-CB141F1BDA7D}"/>
    <dgm:cxn modelId="{454E6E63-E0AF-4B98-BA51-25682D33C686}" type="presOf" srcId="{5B32D2D5-F8DB-46A5-BB03-82211A6DAEAC}" destId="{9A69025C-351D-4D0A-A210-B7CA0D35C775}" srcOrd="0" destOrd="0" presId="urn:microsoft.com/office/officeart/2005/8/layout/pList1"/>
    <dgm:cxn modelId="{EA1C5963-9634-4F2D-AAA5-943D9939BE20}" type="presOf" srcId="{CF73DFE8-BB27-4AFD-A430-ACFD2E402A3A}" destId="{E3850EEB-3A4E-42EA-958F-924EA4C225A4}" srcOrd="0" destOrd="0" presId="urn:microsoft.com/office/officeart/2005/8/layout/pList1"/>
    <dgm:cxn modelId="{BBF5A765-65A6-426F-BAC3-11CEA927CB24}" srcId="{F4CFCE89-7693-4B98-95A4-AC19DEB00DC6}" destId="{863B257B-7D93-44F8-80C9-7B5AA2743101}" srcOrd="3" destOrd="0" parTransId="{34DAC56E-7A0C-422C-B216-4C23D87F4A0C}" sibTransId="{F048F842-C7A2-4B72-8B98-DAECEA79B98B}"/>
    <dgm:cxn modelId="{BFD99269-DEFE-4BEF-BC07-0A5846CC309A}" type="presOf" srcId="{746E5DF6-ED82-48B7-92B1-12F65828A193}" destId="{A0E6743A-75F3-430C-BF99-3A53774B75C0}" srcOrd="0" destOrd="0" presId="urn:microsoft.com/office/officeart/2005/8/layout/pList1"/>
    <dgm:cxn modelId="{7ACA1478-0109-4691-B357-037536CC6F28}" type="presOf" srcId="{57CFC786-813F-4CD3-B86A-0469A0B3A48D}" destId="{A0210796-DEA2-4AD7-98A7-0F1F49A08981}" srcOrd="0" destOrd="0" presId="urn:microsoft.com/office/officeart/2005/8/layout/pList1"/>
    <dgm:cxn modelId="{F73E8F86-9261-46AD-BD7D-433C8B8D06EC}" type="presOf" srcId="{611C45D6-FE2F-4A3F-9311-F06FCDDACA40}" destId="{9572FA42-8551-40EC-8814-D2C07C9D7B98}" srcOrd="0" destOrd="0" presId="urn:microsoft.com/office/officeart/2005/8/layout/pList1"/>
    <dgm:cxn modelId="{3C58C28A-3C0F-4C03-A84A-ED675B2E163D}" srcId="{F4CFCE89-7693-4B98-95A4-AC19DEB00DC6}" destId="{CF73DFE8-BB27-4AFD-A430-ACFD2E402A3A}" srcOrd="2" destOrd="0" parTransId="{EE4CB9F3-6E8B-4A3D-B52F-0C96596B2D4D}" sibTransId="{D73CD232-B19F-44C5-88DA-47B5CF664033}"/>
    <dgm:cxn modelId="{73F9258D-823F-4BB8-B12B-2F51816B44FA}" type="presOf" srcId="{863B257B-7D93-44F8-80C9-7B5AA2743101}" destId="{F2C5E1D4-AB2F-4527-AA30-DB4B0C959D69}" srcOrd="0" destOrd="0" presId="urn:microsoft.com/office/officeart/2005/8/layout/pList1"/>
    <dgm:cxn modelId="{1C9C8098-FDBB-4EE3-881E-8F639031E25C}" type="presOf" srcId="{FEAEE7F3-A8B0-4E6F-936F-CB141F1BDA7D}" destId="{101B57A8-8750-46FB-A8D4-690337913351}" srcOrd="0" destOrd="0" presId="urn:microsoft.com/office/officeart/2005/8/layout/pList1"/>
    <dgm:cxn modelId="{018EAE9D-A0C0-40AF-8522-3E42C2F85297}" srcId="{F4CFCE89-7693-4B98-95A4-AC19DEB00DC6}" destId="{746E5DF6-ED82-48B7-92B1-12F65828A193}" srcOrd="1" destOrd="0" parTransId="{DA065A13-A212-48ED-9522-592D020107C0}" sibTransId="{9C27B568-A24C-48E7-9CEA-0EB2363DE2E6}"/>
    <dgm:cxn modelId="{DE98BAA3-215F-423C-8329-D4C1AA55BCA1}" type="presOf" srcId="{9C27B568-A24C-48E7-9CEA-0EB2363DE2E6}" destId="{B62B0A00-4078-45AA-AB6E-C297B1839F29}" srcOrd="0" destOrd="0" presId="urn:microsoft.com/office/officeart/2005/8/layout/pList1"/>
    <dgm:cxn modelId="{C440E6AB-F70B-4231-9166-D2922C537377}" type="presOf" srcId="{D73CD232-B19F-44C5-88DA-47B5CF664033}" destId="{D1934098-BFFD-48F4-AE22-956FE3A7036F}" srcOrd="0" destOrd="0" presId="urn:microsoft.com/office/officeart/2005/8/layout/pList1"/>
    <dgm:cxn modelId="{97F822B1-539B-42F1-BB8E-A598F0A1C9FD}" type="presOf" srcId="{DDF4FEE9-68ED-4C5F-AAE4-34D22E8D3BC2}" destId="{729E3F6E-9E5A-4CE4-A3F0-03B56C758AC4}" srcOrd="0" destOrd="0" presId="urn:microsoft.com/office/officeart/2005/8/layout/pList1"/>
    <dgm:cxn modelId="{49E74EB1-8D87-4009-979F-9E94BAF9014A}" srcId="{F4CFCE89-7693-4B98-95A4-AC19DEB00DC6}" destId="{70A35F47-E4A9-4502-9F1B-1A7B3ECFB93D}" srcOrd="7" destOrd="0" parTransId="{B44BD453-AD1A-48A7-B64A-CD44EF00F6BB}" sibTransId="{54A15F18-A40F-49C6-BE9D-0D9CF34D2DC0}"/>
    <dgm:cxn modelId="{858CB7CA-ABE3-4EBC-8C14-08F810AFC608}" srcId="{F4CFCE89-7693-4B98-95A4-AC19DEB00DC6}" destId="{5A810B6B-430C-4140-BC9E-73AC75AEC144}" srcOrd="5" destOrd="0" parTransId="{CBEB0604-33A9-4F39-8032-6A94C29F0169}" sibTransId="{5B32D2D5-F8DB-46A5-BB03-82211A6DAEAC}"/>
    <dgm:cxn modelId="{22A07EE1-2E43-411A-9AE8-0EA51F71322C}" type="presOf" srcId="{F048F842-C7A2-4B72-8B98-DAECEA79B98B}" destId="{E3AA4089-523E-48C0-A025-D1BF4F96406B}" srcOrd="0" destOrd="0" presId="urn:microsoft.com/office/officeart/2005/8/layout/pList1"/>
    <dgm:cxn modelId="{1A8D7B51-B8ED-439F-9FE6-FE2E243A2FE2}" type="presParOf" srcId="{051C30FC-047C-49B1-B5C2-0E11F7A5A455}" destId="{576E64F2-0B7A-40B6-9E67-733592CA6387}" srcOrd="0" destOrd="0" presId="urn:microsoft.com/office/officeart/2005/8/layout/pList1"/>
    <dgm:cxn modelId="{C085E33A-F96E-40F6-9986-7BD81C4C3EB2}" type="presParOf" srcId="{576E64F2-0B7A-40B6-9E67-733592CA6387}" destId="{4B859BE5-1090-4E06-B315-2E88C07DBEBB}" srcOrd="0" destOrd="0" presId="urn:microsoft.com/office/officeart/2005/8/layout/pList1"/>
    <dgm:cxn modelId="{BED3CAEA-49C8-497C-A895-447D8B2BA6CE}" type="presParOf" srcId="{576E64F2-0B7A-40B6-9E67-733592CA6387}" destId="{A0210796-DEA2-4AD7-98A7-0F1F49A08981}" srcOrd="1" destOrd="0" presId="urn:microsoft.com/office/officeart/2005/8/layout/pList1"/>
    <dgm:cxn modelId="{BD0FB7EE-650C-4A6D-A3E8-8052059B10DD}" type="presParOf" srcId="{051C30FC-047C-49B1-B5C2-0E11F7A5A455}" destId="{9572FA42-8551-40EC-8814-D2C07C9D7B98}" srcOrd="1" destOrd="0" presId="urn:microsoft.com/office/officeart/2005/8/layout/pList1"/>
    <dgm:cxn modelId="{995E945F-DDCB-4859-8658-62CAAA6DDF81}" type="presParOf" srcId="{051C30FC-047C-49B1-B5C2-0E11F7A5A455}" destId="{9CFDDCEB-A383-4E29-8749-D1A84EDB3EF1}" srcOrd="2" destOrd="0" presId="urn:microsoft.com/office/officeart/2005/8/layout/pList1"/>
    <dgm:cxn modelId="{5532FF2B-E4BB-4317-A0BD-766854C12AE0}" type="presParOf" srcId="{9CFDDCEB-A383-4E29-8749-D1A84EDB3EF1}" destId="{2D280515-6D4A-43BF-9227-00639790A73C}" srcOrd="0" destOrd="0" presId="urn:microsoft.com/office/officeart/2005/8/layout/pList1"/>
    <dgm:cxn modelId="{1D1B0097-D7E2-47D0-A975-002035990240}" type="presParOf" srcId="{9CFDDCEB-A383-4E29-8749-D1A84EDB3EF1}" destId="{A0E6743A-75F3-430C-BF99-3A53774B75C0}" srcOrd="1" destOrd="0" presId="urn:microsoft.com/office/officeart/2005/8/layout/pList1"/>
    <dgm:cxn modelId="{F88C5E04-E989-4DF2-8EC0-130E6335ACCF}" type="presParOf" srcId="{051C30FC-047C-49B1-B5C2-0E11F7A5A455}" destId="{B62B0A00-4078-45AA-AB6E-C297B1839F29}" srcOrd="3" destOrd="0" presId="urn:microsoft.com/office/officeart/2005/8/layout/pList1"/>
    <dgm:cxn modelId="{E128EF96-D77F-4470-83E6-4904D95A4305}" type="presParOf" srcId="{051C30FC-047C-49B1-B5C2-0E11F7A5A455}" destId="{CC145AC7-1741-43FF-A858-8A6DDA8DF2D9}" srcOrd="4" destOrd="0" presId="urn:microsoft.com/office/officeart/2005/8/layout/pList1"/>
    <dgm:cxn modelId="{356F7A3C-401C-43BA-9F75-723A534F12A2}" type="presParOf" srcId="{CC145AC7-1741-43FF-A858-8A6DDA8DF2D9}" destId="{FAEC2AAF-6351-48AF-9171-30D2ACD7F886}" srcOrd="0" destOrd="0" presId="urn:microsoft.com/office/officeart/2005/8/layout/pList1"/>
    <dgm:cxn modelId="{1BD53729-9418-42C7-BA5F-C6DBF3B78A40}" type="presParOf" srcId="{CC145AC7-1741-43FF-A858-8A6DDA8DF2D9}" destId="{E3850EEB-3A4E-42EA-958F-924EA4C225A4}" srcOrd="1" destOrd="0" presId="urn:microsoft.com/office/officeart/2005/8/layout/pList1"/>
    <dgm:cxn modelId="{851A191C-B2A7-4B69-A9E7-94407E0834F4}" type="presParOf" srcId="{051C30FC-047C-49B1-B5C2-0E11F7A5A455}" destId="{D1934098-BFFD-48F4-AE22-956FE3A7036F}" srcOrd="5" destOrd="0" presId="urn:microsoft.com/office/officeart/2005/8/layout/pList1"/>
    <dgm:cxn modelId="{4B704DBC-8086-4523-A5EB-8894402C89E8}" type="presParOf" srcId="{051C30FC-047C-49B1-B5C2-0E11F7A5A455}" destId="{A0563586-786D-4CBE-B4C8-C75720301A79}" srcOrd="6" destOrd="0" presId="urn:microsoft.com/office/officeart/2005/8/layout/pList1"/>
    <dgm:cxn modelId="{5EAC9207-2E3D-4FCB-97F2-BF8C98B4E819}" type="presParOf" srcId="{A0563586-786D-4CBE-B4C8-C75720301A79}" destId="{4D5500A5-4AF8-4029-83D4-770C88E50665}" srcOrd="0" destOrd="0" presId="urn:microsoft.com/office/officeart/2005/8/layout/pList1"/>
    <dgm:cxn modelId="{2E5020EF-C6D0-4BF3-9791-4F7CB1AFEA4D}" type="presParOf" srcId="{A0563586-786D-4CBE-B4C8-C75720301A79}" destId="{F2C5E1D4-AB2F-4527-AA30-DB4B0C959D69}" srcOrd="1" destOrd="0" presId="urn:microsoft.com/office/officeart/2005/8/layout/pList1"/>
    <dgm:cxn modelId="{B529C622-C3B8-4BE8-9FAD-28B3CE33407D}" type="presParOf" srcId="{051C30FC-047C-49B1-B5C2-0E11F7A5A455}" destId="{E3AA4089-523E-48C0-A025-D1BF4F96406B}" srcOrd="7" destOrd="0" presId="urn:microsoft.com/office/officeart/2005/8/layout/pList1"/>
    <dgm:cxn modelId="{23EABF1B-268A-49E6-86B1-DB61E0B21CF1}" type="presParOf" srcId="{051C30FC-047C-49B1-B5C2-0E11F7A5A455}" destId="{95BB7A70-7123-43A3-A3BE-5A75D75FD866}" srcOrd="8" destOrd="0" presId="urn:microsoft.com/office/officeart/2005/8/layout/pList1"/>
    <dgm:cxn modelId="{ED434BEA-57AC-4DE9-8F4B-2531E2A0BAD3}" type="presParOf" srcId="{95BB7A70-7123-43A3-A3BE-5A75D75FD866}" destId="{F8DB2D59-2BF4-4438-9A04-89B580834B41}" srcOrd="0" destOrd="0" presId="urn:microsoft.com/office/officeart/2005/8/layout/pList1"/>
    <dgm:cxn modelId="{477CAE0F-B541-40FD-8129-BDEBDA3C6844}" type="presParOf" srcId="{95BB7A70-7123-43A3-A3BE-5A75D75FD866}" destId="{AFDD8FDD-91CA-41DA-BD3F-AA0E5693816E}" srcOrd="1" destOrd="0" presId="urn:microsoft.com/office/officeart/2005/8/layout/pList1"/>
    <dgm:cxn modelId="{CFAC7992-DC82-4B6A-9E1E-E119D5A27623}" type="presParOf" srcId="{051C30FC-047C-49B1-B5C2-0E11F7A5A455}" destId="{101B57A8-8750-46FB-A8D4-690337913351}" srcOrd="9" destOrd="0" presId="urn:microsoft.com/office/officeart/2005/8/layout/pList1"/>
    <dgm:cxn modelId="{890ED6B0-E56A-41CC-93F2-668A94A0A660}" type="presParOf" srcId="{051C30FC-047C-49B1-B5C2-0E11F7A5A455}" destId="{777385BE-581F-45AE-862E-A4A18DB6FD7C}" srcOrd="10" destOrd="0" presId="urn:microsoft.com/office/officeart/2005/8/layout/pList1"/>
    <dgm:cxn modelId="{6BB8E1FB-A3E8-4C11-9985-E3ABF9B90285}" type="presParOf" srcId="{777385BE-581F-45AE-862E-A4A18DB6FD7C}" destId="{ABB3387C-5691-429C-B7E7-B59779FDEB61}" srcOrd="0" destOrd="0" presId="urn:microsoft.com/office/officeart/2005/8/layout/pList1"/>
    <dgm:cxn modelId="{479ADB8E-32F0-4AC0-9B3B-AF7F6184A856}" type="presParOf" srcId="{777385BE-581F-45AE-862E-A4A18DB6FD7C}" destId="{648EF137-5BDD-4ECF-8A18-E4B589247D95}" srcOrd="1" destOrd="0" presId="urn:microsoft.com/office/officeart/2005/8/layout/pList1"/>
    <dgm:cxn modelId="{E5215E56-74F8-4186-B9BB-B8D7AF4F0DF4}" type="presParOf" srcId="{051C30FC-047C-49B1-B5C2-0E11F7A5A455}" destId="{9A69025C-351D-4D0A-A210-B7CA0D35C775}" srcOrd="11" destOrd="0" presId="urn:microsoft.com/office/officeart/2005/8/layout/pList1"/>
    <dgm:cxn modelId="{51361AFD-BC53-45AB-B853-4D0610ACECF1}" type="presParOf" srcId="{051C30FC-047C-49B1-B5C2-0E11F7A5A455}" destId="{CE184D61-3836-41FB-B6DB-B99F8A10405C}" srcOrd="12" destOrd="0" presId="urn:microsoft.com/office/officeart/2005/8/layout/pList1"/>
    <dgm:cxn modelId="{E19C613B-81AC-4CA1-8CEE-8BF70E37FB76}" type="presParOf" srcId="{CE184D61-3836-41FB-B6DB-B99F8A10405C}" destId="{99E31443-29B3-4F3F-B853-AAAD2EE98B38}" srcOrd="0" destOrd="0" presId="urn:microsoft.com/office/officeart/2005/8/layout/pList1"/>
    <dgm:cxn modelId="{B1248E94-1C0F-4BA3-B080-94A7560F5068}" type="presParOf" srcId="{CE184D61-3836-41FB-B6DB-B99F8A10405C}" destId="{729E3F6E-9E5A-4CE4-A3F0-03B56C758AC4}" srcOrd="1" destOrd="0" presId="urn:microsoft.com/office/officeart/2005/8/layout/pList1"/>
    <dgm:cxn modelId="{0D5DA6D6-85F4-4048-AC80-4C2AAC561B0F}" type="presParOf" srcId="{051C30FC-047C-49B1-B5C2-0E11F7A5A455}" destId="{429EEBE9-63FE-4960-988B-B24DA9FC447A}" srcOrd="13" destOrd="0" presId="urn:microsoft.com/office/officeart/2005/8/layout/pList1"/>
    <dgm:cxn modelId="{AE2F914D-E317-476B-8EA8-5976234F5384}" type="presParOf" srcId="{051C30FC-047C-49B1-B5C2-0E11F7A5A455}" destId="{40CBE618-BF2C-4D3F-A026-64E35B92A8CB}" srcOrd="14" destOrd="0" presId="urn:microsoft.com/office/officeart/2005/8/layout/pList1"/>
    <dgm:cxn modelId="{148A14B6-23BE-4924-ABC4-9F1A5A4427F9}" type="presParOf" srcId="{40CBE618-BF2C-4D3F-A026-64E35B92A8CB}" destId="{F96F8809-E03C-4785-B61C-EF9B19727388}" srcOrd="0" destOrd="0" presId="urn:microsoft.com/office/officeart/2005/8/layout/pList1"/>
    <dgm:cxn modelId="{8F7F8031-1F9B-405A-9913-94DADCF81DD5}" type="presParOf" srcId="{40CBE618-BF2C-4D3F-A026-64E35B92A8CB}" destId="{11BF3FAF-0FC4-4C67-989B-E8C318554206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513B71-B25D-49AE-A099-37D6E22A099B}" type="doc">
      <dgm:prSet loTypeId="urn:microsoft.com/office/officeart/2008/layout/HexagonCluster" loCatId="pictur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TW" altLang="en-US"/>
        </a:p>
      </dgm:t>
    </dgm:pt>
    <dgm:pt modelId="{59CCEE29-19AC-4750-B36A-A41E2312E45E}">
      <dgm:prSet phldrT="[文字]"/>
      <dgm:spPr/>
      <dgm:t>
        <a:bodyPr/>
        <a:lstStyle/>
        <a:p>
          <a:r>
            <a:rPr lang="en-US" altLang="zh-TW"/>
            <a:t>LEG</a:t>
          </a:r>
          <a:endParaRPr lang="zh-TW" altLang="en-US"/>
        </a:p>
      </dgm:t>
    </dgm:pt>
    <dgm:pt modelId="{3595227F-CDE6-4CA2-9597-060BD52C7F76}" type="parTrans" cxnId="{870F77E3-2719-4437-AC61-411A8F5E38BB}">
      <dgm:prSet/>
      <dgm:spPr/>
      <dgm:t>
        <a:bodyPr/>
        <a:lstStyle/>
        <a:p>
          <a:endParaRPr lang="zh-TW" altLang="en-US"/>
        </a:p>
      </dgm:t>
    </dgm:pt>
    <dgm:pt modelId="{06D4E15A-5F33-43DD-9EAF-B8292588208C}" type="sibTrans" cxnId="{870F77E3-2719-4437-AC61-411A8F5E38BB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</dgm:spPr>
      <dgm:t>
        <a:bodyPr/>
        <a:lstStyle/>
        <a:p>
          <a:endParaRPr lang="zh-TW" altLang="en-US"/>
        </a:p>
      </dgm:t>
    </dgm:pt>
    <dgm:pt modelId="{9DD2C54A-BB31-4A5B-A328-429DC66EFECD}">
      <dgm:prSet phldrT="[文字]"/>
      <dgm:spPr/>
      <dgm:t>
        <a:bodyPr/>
        <a:lstStyle/>
        <a:p>
          <a:r>
            <a:rPr lang="en-US" altLang="zh-TW"/>
            <a:t>BRACE</a:t>
          </a:r>
          <a:endParaRPr lang="zh-TW" altLang="en-US"/>
        </a:p>
      </dgm:t>
    </dgm:pt>
    <dgm:pt modelId="{F349C6C7-1D88-4C6B-8CD8-12CD7955B5C3}" type="parTrans" cxnId="{73CB7C5C-709C-45AA-8E47-5F0F43BE9575}">
      <dgm:prSet/>
      <dgm:spPr/>
      <dgm:t>
        <a:bodyPr/>
        <a:lstStyle/>
        <a:p>
          <a:endParaRPr lang="zh-TW" altLang="en-US"/>
        </a:p>
      </dgm:t>
    </dgm:pt>
    <dgm:pt modelId="{31AFEE37-06BB-4B6A-AC21-15BA1A466C06}" type="sibTrans" cxnId="{73CB7C5C-709C-45AA-8E47-5F0F43BE9575}">
      <dgm:prSet/>
      <dgm:spPr>
        <a:blipFill>
          <a:blip xmlns:r="http://schemas.openxmlformats.org/officeDocument/2006/relationships" r:embed="rId2"/>
          <a:srcRect/>
          <a:stretch>
            <a:fillRect l="-7000" r="-7000"/>
          </a:stretch>
        </a:blipFill>
      </dgm:spPr>
      <dgm:t>
        <a:bodyPr/>
        <a:lstStyle/>
        <a:p>
          <a:endParaRPr lang="zh-TW" altLang="en-US"/>
        </a:p>
      </dgm:t>
    </dgm:pt>
    <dgm:pt modelId="{0DEA5A6F-F62F-41AD-8B57-9C78F037C7FB}">
      <dgm:prSet phldrT="[文字]"/>
      <dgm:spPr/>
      <dgm:t>
        <a:bodyPr/>
        <a:lstStyle/>
        <a:p>
          <a:r>
            <a:rPr lang="en-US" altLang="zh-TW" dirty="0"/>
            <a:t>3D</a:t>
          </a:r>
          <a:endParaRPr lang="zh-TW" altLang="en-US" dirty="0"/>
        </a:p>
      </dgm:t>
    </dgm:pt>
    <dgm:pt modelId="{BD42D8D3-A1B6-4636-B67A-CDE616E7AA8E}" type="parTrans" cxnId="{25AD0728-F85E-4A0B-8477-EDE554397E15}">
      <dgm:prSet/>
      <dgm:spPr/>
      <dgm:t>
        <a:bodyPr/>
        <a:lstStyle/>
        <a:p>
          <a:endParaRPr lang="zh-TW" altLang="en-US"/>
        </a:p>
      </dgm:t>
    </dgm:pt>
    <dgm:pt modelId="{F0386312-9A6A-492F-947F-5157818A584D}" type="sibTrans" cxnId="{25AD0728-F85E-4A0B-8477-EDE554397E15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  <dgm:t>
        <a:bodyPr/>
        <a:lstStyle/>
        <a:p>
          <a:endParaRPr lang="zh-TW" altLang="en-US"/>
        </a:p>
      </dgm:t>
    </dgm:pt>
    <dgm:pt modelId="{F0773075-29F6-4A20-8913-B91B74E81B77}" type="pres">
      <dgm:prSet presAssocID="{46513B71-B25D-49AE-A099-37D6E22A099B}" presName="Name0" presStyleCnt="0">
        <dgm:presLayoutVars>
          <dgm:chMax val="21"/>
          <dgm:chPref val="21"/>
        </dgm:presLayoutVars>
      </dgm:prSet>
      <dgm:spPr/>
    </dgm:pt>
    <dgm:pt modelId="{D9A5873E-C527-412D-8C54-1383BDD37B37}" type="pres">
      <dgm:prSet presAssocID="{59CCEE29-19AC-4750-B36A-A41E2312E45E}" presName="text1" presStyleCnt="0"/>
      <dgm:spPr/>
    </dgm:pt>
    <dgm:pt modelId="{277FC402-2BF5-46DA-A28F-DAECBD629003}" type="pres">
      <dgm:prSet presAssocID="{59CCEE29-19AC-4750-B36A-A41E2312E45E}" presName="textRepeatNode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1B6FF137-0CFB-4883-B364-018F1B608702}" type="pres">
      <dgm:prSet presAssocID="{59CCEE29-19AC-4750-B36A-A41E2312E45E}" presName="textaccent1" presStyleCnt="0"/>
      <dgm:spPr/>
    </dgm:pt>
    <dgm:pt modelId="{0B560E34-4B5A-405E-B7D6-6E8F1722EA91}" type="pres">
      <dgm:prSet presAssocID="{59CCEE29-19AC-4750-B36A-A41E2312E45E}" presName="accentRepeatNode" presStyleLbl="solidAlignAcc1" presStyleIdx="0" presStyleCnt="6"/>
      <dgm:spPr/>
    </dgm:pt>
    <dgm:pt modelId="{CA715F11-214A-443D-945C-FFB15C72D712}" type="pres">
      <dgm:prSet presAssocID="{06D4E15A-5F33-43DD-9EAF-B8292588208C}" presName="image1" presStyleCnt="0"/>
      <dgm:spPr/>
    </dgm:pt>
    <dgm:pt modelId="{86350F19-2071-4A31-8C5E-F8AE0B0B2F18}" type="pres">
      <dgm:prSet presAssocID="{06D4E15A-5F33-43DD-9EAF-B8292588208C}" presName="imageRepeatNode" presStyleLbl="alignAcc1" presStyleIdx="0" presStyleCnt="3"/>
      <dgm:spPr/>
    </dgm:pt>
    <dgm:pt modelId="{2F2A5331-4964-4925-BE65-A99117AA4B2E}" type="pres">
      <dgm:prSet presAssocID="{06D4E15A-5F33-43DD-9EAF-B8292588208C}" presName="imageaccent1" presStyleCnt="0"/>
      <dgm:spPr/>
    </dgm:pt>
    <dgm:pt modelId="{0ADDFE73-E458-4FD5-B33D-270394D4A943}" type="pres">
      <dgm:prSet presAssocID="{06D4E15A-5F33-43DD-9EAF-B8292588208C}" presName="accentRepeatNode" presStyleLbl="solidAlignAcc1" presStyleIdx="1" presStyleCnt="6"/>
      <dgm:spPr/>
    </dgm:pt>
    <dgm:pt modelId="{4CAF2173-0669-4E02-85B4-5B94FA39914E}" type="pres">
      <dgm:prSet presAssocID="{9DD2C54A-BB31-4A5B-A328-429DC66EFECD}" presName="text2" presStyleCnt="0"/>
      <dgm:spPr/>
    </dgm:pt>
    <dgm:pt modelId="{7F4BC03F-5BD3-4335-A0A8-4AD4ABB31BD5}" type="pres">
      <dgm:prSet presAssocID="{9DD2C54A-BB31-4A5B-A328-429DC66EFECD}" presName="textRepeatNode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7FA3FC0B-29D5-4E8F-BE14-240B2FB76E3C}" type="pres">
      <dgm:prSet presAssocID="{9DD2C54A-BB31-4A5B-A328-429DC66EFECD}" presName="textaccent2" presStyleCnt="0"/>
      <dgm:spPr/>
    </dgm:pt>
    <dgm:pt modelId="{04437B2E-BF44-4F3F-B88C-3E2C42756309}" type="pres">
      <dgm:prSet presAssocID="{9DD2C54A-BB31-4A5B-A328-429DC66EFECD}" presName="accentRepeatNode" presStyleLbl="solidAlignAcc1" presStyleIdx="2" presStyleCnt="6"/>
      <dgm:spPr/>
    </dgm:pt>
    <dgm:pt modelId="{81863557-2111-4EF6-901D-F1174568FDF5}" type="pres">
      <dgm:prSet presAssocID="{31AFEE37-06BB-4B6A-AC21-15BA1A466C06}" presName="image2" presStyleCnt="0"/>
      <dgm:spPr/>
    </dgm:pt>
    <dgm:pt modelId="{69ADF35A-84FD-41F7-9127-0B6621F06D27}" type="pres">
      <dgm:prSet presAssocID="{31AFEE37-06BB-4B6A-AC21-15BA1A466C06}" presName="imageRepeatNode" presStyleLbl="alignAcc1" presStyleIdx="1" presStyleCnt="3"/>
      <dgm:spPr/>
    </dgm:pt>
    <dgm:pt modelId="{EFA51BC5-58D5-435B-AD3C-7F8B4922DDA4}" type="pres">
      <dgm:prSet presAssocID="{31AFEE37-06BB-4B6A-AC21-15BA1A466C06}" presName="imageaccent2" presStyleCnt="0"/>
      <dgm:spPr/>
    </dgm:pt>
    <dgm:pt modelId="{AA1FE275-2F5C-4870-A763-5788B6B48B1A}" type="pres">
      <dgm:prSet presAssocID="{31AFEE37-06BB-4B6A-AC21-15BA1A466C06}" presName="accentRepeatNode" presStyleLbl="solidAlignAcc1" presStyleIdx="3" presStyleCnt="6"/>
      <dgm:spPr/>
    </dgm:pt>
    <dgm:pt modelId="{340A20A1-FF87-4666-B05A-EA785782D857}" type="pres">
      <dgm:prSet presAssocID="{0DEA5A6F-F62F-41AD-8B57-9C78F037C7FB}" presName="text3" presStyleCnt="0"/>
      <dgm:spPr/>
    </dgm:pt>
    <dgm:pt modelId="{52CCFDA8-AC59-4612-A293-CBC63F86085E}" type="pres">
      <dgm:prSet presAssocID="{0DEA5A6F-F62F-41AD-8B57-9C78F037C7FB}" presName="textRepeatNode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156AF9B4-930C-4E63-B3DA-89E0A5F0F1B7}" type="pres">
      <dgm:prSet presAssocID="{0DEA5A6F-F62F-41AD-8B57-9C78F037C7FB}" presName="textaccent3" presStyleCnt="0"/>
      <dgm:spPr/>
    </dgm:pt>
    <dgm:pt modelId="{109C062E-D4AD-435E-9A54-B7323C24D880}" type="pres">
      <dgm:prSet presAssocID="{0DEA5A6F-F62F-41AD-8B57-9C78F037C7FB}" presName="accentRepeatNode" presStyleLbl="solidAlignAcc1" presStyleIdx="4" presStyleCnt="6"/>
      <dgm:spPr/>
    </dgm:pt>
    <dgm:pt modelId="{AB3B0EE8-DD89-42DF-BA56-67A32241E6F2}" type="pres">
      <dgm:prSet presAssocID="{F0386312-9A6A-492F-947F-5157818A584D}" presName="image3" presStyleCnt="0"/>
      <dgm:spPr/>
    </dgm:pt>
    <dgm:pt modelId="{30B749B9-1809-4805-A562-DC47686548FF}" type="pres">
      <dgm:prSet presAssocID="{F0386312-9A6A-492F-947F-5157818A584D}" presName="imageRepeatNode" presStyleLbl="alignAcc1" presStyleIdx="2" presStyleCnt="3"/>
      <dgm:spPr/>
    </dgm:pt>
    <dgm:pt modelId="{995B7321-5CA5-44AF-9546-D2D33D88E72D}" type="pres">
      <dgm:prSet presAssocID="{F0386312-9A6A-492F-947F-5157818A584D}" presName="imageaccent3" presStyleCnt="0"/>
      <dgm:spPr/>
    </dgm:pt>
    <dgm:pt modelId="{77C19804-C729-413A-A7F4-E910164836BD}" type="pres">
      <dgm:prSet presAssocID="{F0386312-9A6A-492F-947F-5157818A584D}" presName="accentRepeatNode" presStyleLbl="solidAlignAcc1" presStyleIdx="5" presStyleCnt="6"/>
      <dgm:spPr/>
    </dgm:pt>
  </dgm:ptLst>
  <dgm:cxnLst>
    <dgm:cxn modelId="{1AD0AB23-918F-4C13-BA7C-0B6F2103BD31}" type="presOf" srcId="{59CCEE29-19AC-4750-B36A-A41E2312E45E}" destId="{277FC402-2BF5-46DA-A28F-DAECBD629003}" srcOrd="0" destOrd="0" presId="urn:microsoft.com/office/officeart/2008/layout/HexagonCluster"/>
    <dgm:cxn modelId="{9752E827-C69F-4B73-953E-E5BFE54CE086}" type="presOf" srcId="{06D4E15A-5F33-43DD-9EAF-B8292588208C}" destId="{86350F19-2071-4A31-8C5E-F8AE0B0B2F18}" srcOrd="0" destOrd="0" presId="urn:microsoft.com/office/officeart/2008/layout/HexagonCluster"/>
    <dgm:cxn modelId="{25AD0728-F85E-4A0B-8477-EDE554397E15}" srcId="{46513B71-B25D-49AE-A099-37D6E22A099B}" destId="{0DEA5A6F-F62F-41AD-8B57-9C78F037C7FB}" srcOrd="2" destOrd="0" parTransId="{BD42D8D3-A1B6-4636-B67A-CDE616E7AA8E}" sibTransId="{F0386312-9A6A-492F-947F-5157818A584D}"/>
    <dgm:cxn modelId="{4718C135-6B0D-4D30-856A-F8F93A3E59D6}" type="presOf" srcId="{46513B71-B25D-49AE-A099-37D6E22A099B}" destId="{F0773075-29F6-4A20-8913-B91B74E81B77}" srcOrd="0" destOrd="0" presId="urn:microsoft.com/office/officeart/2008/layout/HexagonCluster"/>
    <dgm:cxn modelId="{73CB7C5C-709C-45AA-8E47-5F0F43BE9575}" srcId="{46513B71-B25D-49AE-A099-37D6E22A099B}" destId="{9DD2C54A-BB31-4A5B-A328-429DC66EFECD}" srcOrd="1" destOrd="0" parTransId="{F349C6C7-1D88-4C6B-8CD8-12CD7955B5C3}" sibTransId="{31AFEE37-06BB-4B6A-AC21-15BA1A466C06}"/>
    <dgm:cxn modelId="{F0217C68-0CCB-4B89-98B8-29E0C3634085}" type="presOf" srcId="{F0386312-9A6A-492F-947F-5157818A584D}" destId="{30B749B9-1809-4805-A562-DC47686548FF}" srcOrd="0" destOrd="0" presId="urn:microsoft.com/office/officeart/2008/layout/HexagonCluster"/>
    <dgm:cxn modelId="{520E8286-75C7-4161-9CEA-69F8E6891C05}" type="presOf" srcId="{31AFEE37-06BB-4B6A-AC21-15BA1A466C06}" destId="{69ADF35A-84FD-41F7-9127-0B6621F06D27}" srcOrd="0" destOrd="0" presId="urn:microsoft.com/office/officeart/2008/layout/HexagonCluster"/>
    <dgm:cxn modelId="{4ACF10D4-A5BC-4116-8B04-594E2040AEF3}" type="presOf" srcId="{0DEA5A6F-F62F-41AD-8B57-9C78F037C7FB}" destId="{52CCFDA8-AC59-4612-A293-CBC63F86085E}" srcOrd="0" destOrd="0" presId="urn:microsoft.com/office/officeart/2008/layout/HexagonCluster"/>
    <dgm:cxn modelId="{49485DDC-2429-43DD-B3B4-3D67F2966B94}" type="presOf" srcId="{9DD2C54A-BB31-4A5B-A328-429DC66EFECD}" destId="{7F4BC03F-5BD3-4335-A0A8-4AD4ABB31BD5}" srcOrd="0" destOrd="0" presId="urn:microsoft.com/office/officeart/2008/layout/HexagonCluster"/>
    <dgm:cxn modelId="{870F77E3-2719-4437-AC61-411A8F5E38BB}" srcId="{46513B71-B25D-49AE-A099-37D6E22A099B}" destId="{59CCEE29-19AC-4750-B36A-A41E2312E45E}" srcOrd="0" destOrd="0" parTransId="{3595227F-CDE6-4CA2-9597-060BD52C7F76}" sibTransId="{06D4E15A-5F33-43DD-9EAF-B8292588208C}"/>
    <dgm:cxn modelId="{BAAC796E-99DE-4932-BCAF-4DFA4F9C1595}" type="presParOf" srcId="{F0773075-29F6-4A20-8913-B91B74E81B77}" destId="{D9A5873E-C527-412D-8C54-1383BDD37B37}" srcOrd="0" destOrd="0" presId="urn:microsoft.com/office/officeart/2008/layout/HexagonCluster"/>
    <dgm:cxn modelId="{E360FABA-3C32-43D7-B64F-F14AA5FDD11D}" type="presParOf" srcId="{D9A5873E-C527-412D-8C54-1383BDD37B37}" destId="{277FC402-2BF5-46DA-A28F-DAECBD629003}" srcOrd="0" destOrd="0" presId="urn:microsoft.com/office/officeart/2008/layout/HexagonCluster"/>
    <dgm:cxn modelId="{DABCA1FD-A2C7-4604-863B-CB116F371C62}" type="presParOf" srcId="{F0773075-29F6-4A20-8913-B91B74E81B77}" destId="{1B6FF137-0CFB-4883-B364-018F1B608702}" srcOrd="1" destOrd="0" presId="urn:microsoft.com/office/officeart/2008/layout/HexagonCluster"/>
    <dgm:cxn modelId="{9BBA433A-35EC-4D3F-9BAC-509E59020D35}" type="presParOf" srcId="{1B6FF137-0CFB-4883-B364-018F1B608702}" destId="{0B560E34-4B5A-405E-B7D6-6E8F1722EA91}" srcOrd="0" destOrd="0" presId="urn:microsoft.com/office/officeart/2008/layout/HexagonCluster"/>
    <dgm:cxn modelId="{CE0B6B35-A8BE-4C9E-9CEE-EA7196B04051}" type="presParOf" srcId="{F0773075-29F6-4A20-8913-B91B74E81B77}" destId="{CA715F11-214A-443D-945C-FFB15C72D712}" srcOrd="2" destOrd="0" presId="urn:microsoft.com/office/officeart/2008/layout/HexagonCluster"/>
    <dgm:cxn modelId="{E79164A9-DEFC-4495-B76F-82C2399FC7E2}" type="presParOf" srcId="{CA715F11-214A-443D-945C-FFB15C72D712}" destId="{86350F19-2071-4A31-8C5E-F8AE0B0B2F18}" srcOrd="0" destOrd="0" presId="urn:microsoft.com/office/officeart/2008/layout/HexagonCluster"/>
    <dgm:cxn modelId="{DCD96715-40FE-45E2-BCE2-E264ECFD5908}" type="presParOf" srcId="{F0773075-29F6-4A20-8913-B91B74E81B77}" destId="{2F2A5331-4964-4925-BE65-A99117AA4B2E}" srcOrd="3" destOrd="0" presId="urn:microsoft.com/office/officeart/2008/layout/HexagonCluster"/>
    <dgm:cxn modelId="{F09392FA-3A85-45ED-BA30-C21DD51651D4}" type="presParOf" srcId="{2F2A5331-4964-4925-BE65-A99117AA4B2E}" destId="{0ADDFE73-E458-4FD5-B33D-270394D4A943}" srcOrd="0" destOrd="0" presId="urn:microsoft.com/office/officeart/2008/layout/HexagonCluster"/>
    <dgm:cxn modelId="{7EFB452E-A471-47BB-8E63-B25A5A51DCE7}" type="presParOf" srcId="{F0773075-29F6-4A20-8913-B91B74E81B77}" destId="{4CAF2173-0669-4E02-85B4-5B94FA39914E}" srcOrd="4" destOrd="0" presId="urn:microsoft.com/office/officeart/2008/layout/HexagonCluster"/>
    <dgm:cxn modelId="{8F47EBFE-FDBD-41F9-929F-35B53019EC23}" type="presParOf" srcId="{4CAF2173-0669-4E02-85B4-5B94FA39914E}" destId="{7F4BC03F-5BD3-4335-A0A8-4AD4ABB31BD5}" srcOrd="0" destOrd="0" presId="urn:microsoft.com/office/officeart/2008/layout/HexagonCluster"/>
    <dgm:cxn modelId="{0866B3E3-02C8-4CDB-A79A-49F6374403FD}" type="presParOf" srcId="{F0773075-29F6-4A20-8913-B91B74E81B77}" destId="{7FA3FC0B-29D5-4E8F-BE14-240B2FB76E3C}" srcOrd="5" destOrd="0" presId="urn:microsoft.com/office/officeart/2008/layout/HexagonCluster"/>
    <dgm:cxn modelId="{7B275160-3183-4669-93B1-4883BC63867F}" type="presParOf" srcId="{7FA3FC0B-29D5-4E8F-BE14-240B2FB76E3C}" destId="{04437B2E-BF44-4F3F-B88C-3E2C42756309}" srcOrd="0" destOrd="0" presId="urn:microsoft.com/office/officeart/2008/layout/HexagonCluster"/>
    <dgm:cxn modelId="{AA765987-E97D-4033-B3E8-55FCBEE3C3E6}" type="presParOf" srcId="{F0773075-29F6-4A20-8913-B91B74E81B77}" destId="{81863557-2111-4EF6-901D-F1174568FDF5}" srcOrd="6" destOrd="0" presId="urn:microsoft.com/office/officeart/2008/layout/HexagonCluster"/>
    <dgm:cxn modelId="{1AB5FD0E-308A-4C5D-B356-5C2F1E7498A9}" type="presParOf" srcId="{81863557-2111-4EF6-901D-F1174568FDF5}" destId="{69ADF35A-84FD-41F7-9127-0B6621F06D27}" srcOrd="0" destOrd="0" presId="urn:microsoft.com/office/officeart/2008/layout/HexagonCluster"/>
    <dgm:cxn modelId="{E6A5858C-5ACE-4629-98F9-C061AB38D63B}" type="presParOf" srcId="{F0773075-29F6-4A20-8913-B91B74E81B77}" destId="{EFA51BC5-58D5-435B-AD3C-7F8B4922DDA4}" srcOrd="7" destOrd="0" presId="urn:microsoft.com/office/officeart/2008/layout/HexagonCluster"/>
    <dgm:cxn modelId="{D4DE7E33-4BF1-469C-BA2D-E1DFE7BE6CFA}" type="presParOf" srcId="{EFA51BC5-58D5-435B-AD3C-7F8B4922DDA4}" destId="{AA1FE275-2F5C-4870-A763-5788B6B48B1A}" srcOrd="0" destOrd="0" presId="urn:microsoft.com/office/officeart/2008/layout/HexagonCluster"/>
    <dgm:cxn modelId="{00ACEECC-A89D-40C6-9F0B-8074F2CE5CA3}" type="presParOf" srcId="{F0773075-29F6-4A20-8913-B91B74E81B77}" destId="{340A20A1-FF87-4666-B05A-EA785782D857}" srcOrd="8" destOrd="0" presId="urn:microsoft.com/office/officeart/2008/layout/HexagonCluster"/>
    <dgm:cxn modelId="{692EC10C-96E5-4596-B1F1-AB0794A52DE9}" type="presParOf" srcId="{340A20A1-FF87-4666-B05A-EA785782D857}" destId="{52CCFDA8-AC59-4612-A293-CBC63F86085E}" srcOrd="0" destOrd="0" presId="urn:microsoft.com/office/officeart/2008/layout/HexagonCluster"/>
    <dgm:cxn modelId="{A515D213-0A0A-4657-B1DE-738CD9295535}" type="presParOf" srcId="{F0773075-29F6-4A20-8913-B91B74E81B77}" destId="{156AF9B4-930C-4E63-B3DA-89E0A5F0F1B7}" srcOrd="9" destOrd="0" presId="urn:microsoft.com/office/officeart/2008/layout/HexagonCluster"/>
    <dgm:cxn modelId="{ABE5D619-C725-4F79-9D03-9145E92D5120}" type="presParOf" srcId="{156AF9B4-930C-4E63-B3DA-89E0A5F0F1B7}" destId="{109C062E-D4AD-435E-9A54-B7323C24D880}" srcOrd="0" destOrd="0" presId="urn:microsoft.com/office/officeart/2008/layout/HexagonCluster"/>
    <dgm:cxn modelId="{619CF5B3-B8BF-404C-BB25-AFCD7BFC50A7}" type="presParOf" srcId="{F0773075-29F6-4A20-8913-B91B74E81B77}" destId="{AB3B0EE8-DD89-42DF-BA56-67A32241E6F2}" srcOrd="10" destOrd="0" presId="urn:microsoft.com/office/officeart/2008/layout/HexagonCluster"/>
    <dgm:cxn modelId="{7AA2EC59-5A50-4E59-A268-7A404CB288BE}" type="presParOf" srcId="{AB3B0EE8-DD89-42DF-BA56-67A32241E6F2}" destId="{30B749B9-1809-4805-A562-DC47686548FF}" srcOrd="0" destOrd="0" presId="urn:microsoft.com/office/officeart/2008/layout/HexagonCluster"/>
    <dgm:cxn modelId="{1FC65D58-0489-4722-8A32-8323B7C2484B}" type="presParOf" srcId="{F0773075-29F6-4A20-8913-B91B74E81B77}" destId="{995B7321-5CA5-44AF-9546-D2D33D88E72D}" srcOrd="11" destOrd="0" presId="urn:microsoft.com/office/officeart/2008/layout/HexagonCluster"/>
    <dgm:cxn modelId="{71B24EB0-17CF-45CB-BBC1-988696D31AA4}" type="presParOf" srcId="{995B7321-5CA5-44AF-9546-D2D33D88E72D}" destId="{77C19804-C729-413A-A7F4-E910164836BD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5A289D2-96B7-451A-BA5C-EB3315C5674A}" type="doc">
      <dgm:prSet loTypeId="urn:microsoft.com/office/officeart/2008/layout/HexagonCluster" loCatId="pictur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9BBDA4B6-AF9D-43EC-95F9-25DE56B5424B}">
      <dgm:prSet phldrT="[文字]"/>
      <dgm:spPr/>
      <dgm:t>
        <a:bodyPr/>
        <a:lstStyle/>
        <a:p>
          <a:r>
            <a:rPr lang="en-US" altLang="zh-TW"/>
            <a:t>TOTAL STATION</a:t>
          </a:r>
          <a:endParaRPr lang="zh-TW" altLang="en-US"/>
        </a:p>
      </dgm:t>
    </dgm:pt>
    <dgm:pt modelId="{E4D93A0F-C4AB-46CD-8DF8-830FC9DACF91}" type="parTrans" cxnId="{D924520C-B241-446A-9C31-1D6D1806971F}">
      <dgm:prSet/>
      <dgm:spPr/>
      <dgm:t>
        <a:bodyPr/>
        <a:lstStyle/>
        <a:p>
          <a:endParaRPr lang="zh-TW" altLang="en-US"/>
        </a:p>
      </dgm:t>
    </dgm:pt>
    <dgm:pt modelId="{5E3755FB-E10B-4383-AD90-ED7AA0C85567}" type="sibTrans" cxnId="{D924520C-B241-446A-9C31-1D6D1806971F}">
      <dgm:prSet/>
      <dgm:spPr>
        <a:blipFill>
          <a:blip xmlns:r="http://schemas.openxmlformats.org/officeDocument/2006/relationships" r:embed="rId1"/>
          <a:srcRect/>
          <a:stretch>
            <a:fillRect t="-27000" b="-27000"/>
          </a:stretch>
        </a:blipFill>
      </dgm:spPr>
      <dgm:t>
        <a:bodyPr/>
        <a:lstStyle/>
        <a:p>
          <a:endParaRPr lang="zh-TW" altLang="en-US"/>
        </a:p>
      </dgm:t>
    </dgm:pt>
    <dgm:pt modelId="{A2A82E0B-1561-4854-9E68-60AAFACF234F}">
      <dgm:prSet phldrT="[文字]"/>
      <dgm:spPr/>
      <dgm:t>
        <a:bodyPr/>
        <a:lstStyle/>
        <a:p>
          <a:r>
            <a:rPr lang="en-US" altLang="zh-TW"/>
            <a:t>LASER TRACKER</a:t>
          </a:r>
          <a:endParaRPr lang="zh-TW" altLang="en-US"/>
        </a:p>
      </dgm:t>
    </dgm:pt>
    <dgm:pt modelId="{A7533B41-08C0-4627-9A9F-3B69EEAB1635}" type="parTrans" cxnId="{E7E4CE95-7B5B-4C7C-8248-86386DAADEFF}">
      <dgm:prSet/>
      <dgm:spPr/>
      <dgm:t>
        <a:bodyPr/>
        <a:lstStyle/>
        <a:p>
          <a:endParaRPr lang="zh-TW" altLang="en-US"/>
        </a:p>
      </dgm:t>
    </dgm:pt>
    <dgm:pt modelId="{40A35ECB-950E-4C1A-B799-8A0E3CA5AEA3}" type="sibTrans" cxnId="{E7E4CE95-7B5B-4C7C-8248-86386DAADEFF}">
      <dgm:prSet/>
      <dgm:spPr>
        <a:blipFill>
          <a:blip xmlns:r="http://schemas.openxmlformats.org/officeDocument/2006/relationships" r:embed="rId2"/>
          <a:srcRect/>
          <a:stretch>
            <a:fillRect t="-27000" b="-27000"/>
          </a:stretch>
        </a:blipFill>
      </dgm:spPr>
      <dgm:t>
        <a:bodyPr/>
        <a:lstStyle/>
        <a:p>
          <a:endParaRPr lang="zh-TW" altLang="en-US"/>
        </a:p>
      </dgm:t>
    </dgm:pt>
    <dgm:pt modelId="{395CCA6B-C38B-4EB2-9106-FA8064453871}">
      <dgm:prSet phldrT="[文字]"/>
      <dgm:spPr/>
      <dgm:t>
        <a:bodyPr/>
        <a:lstStyle/>
        <a:p>
          <a:r>
            <a:rPr lang="en-US" altLang="zh-TW"/>
            <a:t>EASY LASER</a:t>
          </a:r>
          <a:endParaRPr lang="zh-TW" altLang="en-US"/>
        </a:p>
      </dgm:t>
    </dgm:pt>
    <dgm:pt modelId="{56025855-859E-4059-BA8C-0F92359D7DFF}" type="parTrans" cxnId="{B617F3BE-9566-4BAA-B447-327AEF43D932}">
      <dgm:prSet/>
      <dgm:spPr/>
      <dgm:t>
        <a:bodyPr/>
        <a:lstStyle/>
        <a:p>
          <a:endParaRPr lang="zh-TW" altLang="en-US"/>
        </a:p>
      </dgm:t>
    </dgm:pt>
    <dgm:pt modelId="{741151C3-2DA4-4ACF-9FB6-B473234CCB0F}" type="sibTrans" cxnId="{B617F3BE-9566-4BAA-B447-327AEF43D932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</dgm:spPr>
      <dgm:t>
        <a:bodyPr/>
        <a:lstStyle/>
        <a:p>
          <a:endParaRPr lang="zh-TW" altLang="en-US"/>
        </a:p>
      </dgm:t>
    </dgm:pt>
    <dgm:pt modelId="{0E89030C-C287-4DB9-A3B7-132183D5EC39}" type="pres">
      <dgm:prSet presAssocID="{C5A289D2-96B7-451A-BA5C-EB3315C5674A}" presName="Name0" presStyleCnt="0">
        <dgm:presLayoutVars>
          <dgm:chMax val="21"/>
          <dgm:chPref val="21"/>
        </dgm:presLayoutVars>
      </dgm:prSet>
      <dgm:spPr/>
    </dgm:pt>
    <dgm:pt modelId="{1AFF9510-FEF2-44C6-BFA8-68F186AEEF5D}" type="pres">
      <dgm:prSet presAssocID="{9BBDA4B6-AF9D-43EC-95F9-25DE56B5424B}" presName="text1" presStyleCnt="0"/>
      <dgm:spPr/>
    </dgm:pt>
    <dgm:pt modelId="{A698F554-5F91-4544-831C-965B51754717}" type="pres">
      <dgm:prSet presAssocID="{9BBDA4B6-AF9D-43EC-95F9-25DE56B5424B}" presName="textRepeatNode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C3ED930A-228C-4C23-A628-489EC810D235}" type="pres">
      <dgm:prSet presAssocID="{9BBDA4B6-AF9D-43EC-95F9-25DE56B5424B}" presName="textaccent1" presStyleCnt="0"/>
      <dgm:spPr/>
    </dgm:pt>
    <dgm:pt modelId="{CF1F5137-EFE5-419C-90ED-38DDDBCF78F6}" type="pres">
      <dgm:prSet presAssocID="{9BBDA4B6-AF9D-43EC-95F9-25DE56B5424B}" presName="accentRepeatNode" presStyleLbl="solidAlignAcc1" presStyleIdx="0" presStyleCnt="6"/>
      <dgm:spPr/>
    </dgm:pt>
    <dgm:pt modelId="{093CA20C-B48C-4054-A4A4-C9D2678F91BB}" type="pres">
      <dgm:prSet presAssocID="{5E3755FB-E10B-4383-AD90-ED7AA0C85567}" presName="image1" presStyleCnt="0"/>
      <dgm:spPr/>
    </dgm:pt>
    <dgm:pt modelId="{CE05F7A5-8E2A-414D-9E4A-513E0B780BE2}" type="pres">
      <dgm:prSet presAssocID="{5E3755FB-E10B-4383-AD90-ED7AA0C85567}" presName="imageRepeatNode" presStyleLbl="alignAcc1" presStyleIdx="0" presStyleCnt="3" custAng="0"/>
      <dgm:spPr/>
    </dgm:pt>
    <dgm:pt modelId="{539131A8-BC4A-4739-92DE-2A52ACDC19EF}" type="pres">
      <dgm:prSet presAssocID="{5E3755FB-E10B-4383-AD90-ED7AA0C85567}" presName="imageaccent1" presStyleCnt="0"/>
      <dgm:spPr/>
    </dgm:pt>
    <dgm:pt modelId="{22EE8084-77DE-4BDA-A3A1-536C0663DF61}" type="pres">
      <dgm:prSet presAssocID="{5E3755FB-E10B-4383-AD90-ED7AA0C85567}" presName="accentRepeatNode" presStyleLbl="solidAlignAcc1" presStyleIdx="1" presStyleCnt="6"/>
      <dgm:spPr/>
    </dgm:pt>
    <dgm:pt modelId="{1BB69A66-E50F-440A-B649-5B8504F17172}" type="pres">
      <dgm:prSet presAssocID="{A2A82E0B-1561-4854-9E68-60AAFACF234F}" presName="text2" presStyleCnt="0"/>
      <dgm:spPr/>
    </dgm:pt>
    <dgm:pt modelId="{71B30511-0A3B-45B1-934A-B8341C98DC53}" type="pres">
      <dgm:prSet presAssocID="{A2A82E0B-1561-4854-9E68-60AAFACF234F}" presName="textRepeatNode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913C1FF8-0F49-41DF-AB12-6E1CB794673C}" type="pres">
      <dgm:prSet presAssocID="{A2A82E0B-1561-4854-9E68-60AAFACF234F}" presName="textaccent2" presStyleCnt="0"/>
      <dgm:spPr/>
    </dgm:pt>
    <dgm:pt modelId="{CA16F68F-C524-4641-A003-27689D1C3A3F}" type="pres">
      <dgm:prSet presAssocID="{A2A82E0B-1561-4854-9E68-60AAFACF234F}" presName="accentRepeatNode" presStyleLbl="solidAlignAcc1" presStyleIdx="2" presStyleCnt="6"/>
      <dgm:spPr/>
    </dgm:pt>
    <dgm:pt modelId="{3922BC74-B935-41CD-A419-203CFB1EF2E1}" type="pres">
      <dgm:prSet presAssocID="{40A35ECB-950E-4C1A-B799-8A0E3CA5AEA3}" presName="image2" presStyleCnt="0"/>
      <dgm:spPr/>
    </dgm:pt>
    <dgm:pt modelId="{36860FD2-5CB5-4593-BC51-F02C7E3BFE9C}" type="pres">
      <dgm:prSet presAssocID="{40A35ECB-950E-4C1A-B799-8A0E3CA5AEA3}" presName="imageRepeatNode" presStyleLbl="alignAcc1" presStyleIdx="1" presStyleCnt="3"/>
      <dgm:spPr/>
    </dgm:pt>
    <dgm:pt modelId="{44E8E232-1C35-4DC2-BCC5-72777F0B5E26}" type="pres">
      <dgm:prSet presAssocID="{40A35ECB-950E-4C1A-B799-8A0E3CA5AEA3}" presName="imageaccent2" presStyleCnt="0"/>
      <dgm:spPr/>
    </dgm:pt>
    <dgm:pt modelId="{DA0B71EC-1D77-476B-A722-EB15EDAE0803}" type="pres">
      <dgm:prSet presAssocID="{40A35ECB-950E-4C1A-B799-8A0E3CA5AEA3}" presName="accentRepeatNode" presStyleLbl="solidAlignAcc1" presStyleIdx="3" presStyleCnt="6"/>
      <dgm:spPr/>
    </dgm:pt>
    <dgm:pt modelId="{45DC2A4D-0628-4D75-AEDF-93211A179678}" type="pres">
      <dgm:prSet presAssocID="{395CCA6B-C38B-4EB2-9106-FA8064453871}" presName="text3" presStyleCnt="0"/>
      <dgm:spPr/>
    </dgm:pt>
    <dgm:pt modelId="{A2560F82-2503-4034-8D81-7CE1B619BA13}" type="pres">
      <dgm:prSet presAssocID="{395CCA6B-C38B-4EB2-9106-FA8064453871}" presName="textRepeatNode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77CAD689-B2BE-46B7-AE0F-135DE06B2DFB}" type="pres">
      <dgm:prSet presAssocID="{395CCA6B-C38B-4EB2-9106-FA8064453871}" presName="textaccent3" presStyleCnt="0"/>
      <dgm:spPr/>
    </dgm:pt>
    <dgm:pt modelId="{F9830A3D-5662-4FD5-9C92-BC51033D6904}" type="pres">
      <dgm:prSet presAssocID="{395CCA6B-C38B-4EB2-9106-FA8064453871}" presName="accentRepeatNode" presStyleLbl="solidAlignAcc1" presStyleIdx="4" presStyleCnt="6"/>
      <dgm:spPr/>
    </dgm:pt>
    <dgm:pt modelId="{83EAEE80-2CB6-4245-B5F1-DC9E095E7FEC}" type="pres">
      <dgm:prSet presAssocID="{741151C3-2DA4-4ACF-9FB6-B473234CCB0F}" presName="image3" presStyleCnt="0"/>
      <dgm:spPr/>
    </dgm:pt>
    <dgm:pt modelId="{590C3724-099A-4202-A4E9-B56769A0598C}" type="pres">
      <dgm:prSet presAssocID="{741151C3-2DA4-4ACF-9FB6-B473234CCB0F}" presName="imageRepeatNode" presStyleLbl="alignAcc1" presStyleIdx="2" presStyleCnt="3" custAng="0"/>
      <dgm:spPr/>
    </dgm:pt>
    <dgm:pt modelId="{9AEAB415-0F4E-44B0-BD67-96772521CFEB}" type="pres">
      <dgm:prSet presAssocID="{741151C3-2DA4-4ACF-9FB6-B473234CCB0F}" presName="imageaccent3" presStyleCnt="0"/>
      <dgm:spPr/>
    </dgm:pt>
    <dgm:pt modelId="{6D85AD1C-9912-40EB-B0C1-8DD2D23DF1D1}" type="pres">
      <dgm:prSet presAssocID="{741151C3-2DA4-4ACF-9FB6-B473234CCB0F}" presName="accentRepeatNode" presStyleLbl="solidAlignAcc1" presStyleIdx="5" presStyleCnt="6"/>
      <dgm:spPr/>
    </dgm:pt>
  </dgm:ptLst>
  <dgm:cxnLst>
    <dgm:cxn modelId="{3B5E570A-B3D6-4192-9708-77FC325D8637}" type="presOf" srcId="{395CCA6B-C38B-4EB2-9106-FA8064453871}" destId="{A2560F82-2503-4034-8D81-7CE1B619BA13}" srcOrd="0" destOrd="0" presId="urn:microsoft.com/office/officeart/2008/layout/HexagonCluster"/>
    <dgm:cxn modelId="{D924520C-B241-446A-9C31-1D6D1806971F}" srcId="{C5A289D2-96B7-451A-BA5C-EB3315C5674A}" destId="{9BBDA4B6-AF9D-43EC-95F9-25DE56B5424B}" srcOrd="0" destOrd="0" parTransId="{E4D93A0F-C4AB-46CD-8DF8-830FC9DACF91}" sibTransId="{5E3755FB-E10B-4383-AD90-ED7AA0C85567}"/>
    <dgm:cxn modelId="{984D4E1A-806B-4C44-A27D-56C7AFDE7D86}" type="presOf" srcId="{741151C3-2DA4-4ACF-9FB6-B473234CCB0F}" destId="{590C3724-099A-4202-A4E9-B56769A0598C}" srcOrd="0" destOrd="0" presId="urn:microsoft.com/office/officeart/2008/layout/HexagonCluster"/>
    <dgm:cxn modelId="{50071D1B-9FF7-49C5-B162-0BBC237CB5AE}" type="presOf" srcId="{9BBDA4B6-AF9D-43EC-95F9-25DE56B5424B}" destId="{A698F554-5F91-4544-831C-965B51754717}" srcOrd="0" destOrd="0" presId="urn:microsoft.com/office/officeart/2008/layout/HexagonCluster"/>
    <dgm:cxn modelId="{71FF1B30-B119-43B5-98BA-17B53DF6C439}" type="presOf" srcId="{C5A289D2-96B7-451A-BA5C-EB3315C5674A}" destId="{0E89030C-C287-4DB9-A3B7-132183D5EC39}" srcOrd="0" destOrd="0" presId="urn:microsoft.com/office/officeart/2008/layout/HexagonCluster"/>
    <dgm:cxn modelId="{50316D3C-9341-4FCD-A866-7AE92C86FF65}" type="presOf" srcId="{5E3755FB-E10B-4383-AD90-ED7AA0C85567}" destId="{CE05F7A5-8E2A-414D-9E4A-513E0B780BE2}" srcOrd="0" destOrd="0" presId="urn:microsoft.com/office/officeart/2008/layout/HexagonCluster"/>
    <dgm:cxn modelId="{E7E4CE95-7B5B-4C7C-8248-86386DAADEFF}" srcId="{C5A289D2-96B7-451A-BA5C-EB3315C5674A}" destId="{A2A82E0B-1561-4854-9E68-60AAFACF234F}" srcOrd="1" destOrd="0" parTransId="{A7533B41-08C0-4627-9A9F-3B69EEAB1635}" sibTransId="{40A35ECB-950E-4C1A-B799-8A0E3CA5AEA3}"/>
    <dgm:cxn modelId="{E24E2DA2-0C83-435E-BA6C-4E481F6AB5EF}" type="presOf" srcId="{A2A82E0B-1561-4854-9E68-60AAFACF234F}" destId="{71B30511-0A3B-45B1-934A-B8341C98DC53}" srcOrd="0" destOrd="0" presId="urn:microsoft.com/office/officeart/2008/layout/HexagonCluster"/>
    <dgm:cxn modelId="{B617F3BE-9566-4BAA-B447-327AEF43D932}" srcId="{C5A289D2-96B7-451A-BA5C-EB3315C5674A}" destId="{395CCA6B-C38B-4EB2-9106-FA8064453871}" srcOrd="2" destOrd="0" parTransId="{56025855-859E-4059-BA8C-0F92359D7DFF}" sibTransId="{741151C3-2DA4-4ACF-9FB6-B473234CCB0F}"/>
    <dgm:cxn modelId="{4AFCE1D4-A5CB-48AF-9666-221E40015071}" type="presOf" srcId="{40A35ECB-950E-4C1A-B799-8A0E3CA5AEA3}" destId="{36860FD2-5CB5-4593-BC51-F02C7E3BFE9C}" srcOrd="0" destOrd="0" presId="urn:microsoft.com/office/officeart/2008/layout/HexagonCluster"/>
    <dgm:cxn modelId="{C4D30BAD-21B5-4487-879B-B2BA9C80918E}" type="presParOf" srcId="{0E89030C-C287-4DB9-A3B7-132183D5EC39}" destId="{1AFF9510-FEF2-44C6-BFA8-68F186AEEF5D}" srcOrd="0" destOrd="0" presId="urn:microsoft.com/office/officeart/2008/layout/HexagonCluster"/>
    <dgm:cxn modelId="{94A2C7BC-2DCD-4B1F-982E-16A4AEC1AA78}" type="presParOf" srcId="{1AFF9510-FEF2-44C6-BFA8-68F186AEEF5D}" destId="{A698F554-5F91-4544-831C-965B51754717}" srcOrd="0" destOrd="0" presId="urn:microsoft.com/office/officeart/2008/layout/HexagonCluster"/>
    <dgm:cxn modelId="{7279C381-72FC-4DBB-A3CE-D96BD08093D3}" type="presParOf" srcId="{0E89030C-C287-4DB9-A3B7-132183D5EC39}" destId="{C3ED930A-228C-4C23-A628-489EC810D235}" srcOrd="1" destOrd="0" presId="urn:microsoft.com/office/officeart/2008/layout/HexagonCluster"/>
    <dgm:cxn modelId="{02AD92D3-5E8E-4022-A781-6D05917C36E0}" type="presParOf" srcId="{C3ED930A-228C-4C23-A628-489EC810D235}" destId="{CF1F5137-EFE5-419C-90ED-38DDDBCF78F6}" srcOrd="0" destOrd="0" presId="urn:microsoft.com/office/officeart/2008/layout/HexagonCluster"/>
    <dgm:cxn modelId="{E9198B1E-96C2-47EE-89C6-AECEC0159FF9}" type="presParOf" srcId="{0E89030C-C287-4DB9-A3B7-132183D5EC39}" destId="{093CA20C-B48C-4054-A4A4-C9D2678F91BB}" srcOrd="2" destOrd="0" presId="urn:microsoft.com/office/officeart/2008/layout/HexagonCluster"/>
    <dgm:cxn modelId="{53C3A8E9-991B-40C0-B6A6-AB9D58228BAA}" type="presParOf" srcId="{093CA20C-B48C-4054-A4A4-C9D2678F91BB}" destId="{CE05F7A5-8E2A-414D-9E4A-513E0B780BE2}" srcOrd="0" destOrd="0" presId="urn:microsoft.com/office/officeart/2008/layout/HexagonCluster"/>
    <dgm:cxn modelId="{8034CFDF-7134-4E88-ABBA-E0DB34FBFBFE}" type="presParOf" srcId="{0E89030C-C287-4DB9-A3B7-132183D5EC39}" destId="{539131A8-BC4A-4739-92DE-2A52ACDC19EF}" srcOrd="3" destOrd="0" presId="urn:microsoft.com/office/officeart/2008/layout/HexagonCluster"/>
    <dgm:cxn modelId="{AF106A0A-F074-4F4C-8C59-6736B9489B8E}" type="presParOf" srcId="{539131A8-BC4A-4739-92DE-2A52ACDC19EF}" destId="{22EE8084-77DE-4BDA-A3A1-536C0663DF61}" srcOrd="0" destOrd="0" presId="urn:microsoft.com/office/officeart/2008/layout/HexagonCluster"/>
    <dgm:cxn modelId="{03367083-756A-434E-B880-06F3B70F1C00}" type="presParOf" srcId="{0E89030C-C287-4DB9-A3B7-132183D5EC39}" destId="{1BB69A66-E50F-440A-B649-5B8504F17172}" srcOrd="4" destOrd="0" presId="urn:microsoft.com/office/officeart/2008/layout/HexagonCluster"/>
    <dgm:cxn modelId="{54897499-51CC-4F24-BB6B-F4435E86A4FB}" type="presParOf" srcId="{1BB69A66-E50F-440A-B649-5B8504F17172}" destId="{71B30511-0A3B-45B1-934A-B8341C98DC53}" srcOrd="0" destOrd="0" presId="urn:microsoft.com/office/officeart/2008/layout/HexagonCluster"/>
    <dgm:cxn modelId="{5A983FB9-2518-4B40-B206-99B1A5EB4CE5}" type="presParOf" srcId="{0E89030C-C287-4DB9-A3B7-132183D5EC39}" destId="{913C1FF8-0F49-41DF-AB12-6E1CB794673C}" srcOrd="5" destOrd="0" presId="urn:microsoft.com/office/officeart/2008/layout/HexagonCluster"/>
    <dgm:cxn modelId="{496CE4ED-B7FE-45D7-A8FA-3E2F38606482}" type="presParOf" srcId="{913C1FF8-0F49-41DF-AB12-6E1CB794673C}" destId="{CA16F68F-C524-4641-A003-27689D1C3A3F}" srcOrd="0" destOrd="0" presId="urn:microsoft.com/office/officeart/2008/layout/HexagonCluster"/>
    <dgm:cxn modelId="{146B3730-4E84-480E-A353-D5BF1AA9AA21}" type="presParOf" srcId="{0E89030C-C287-4DB9-A3B7-132183D5EC39}" destId="{3922BC74-B935-41CD-A419-203CFB1EF2E1}" srcOrd="6" destOrd="0" presId="urn:microsoft.com/office/officeart/2008/layout/HexagonCluster"/>
    <dgm:cxn modelId="{DEF0EBB8-50F2-4F97-BBA5-C634C3B687F0}" type="presParOf" srcId="{3922BC74-B935-41CD-A419-203CFB1EF2E1}" destId="{36860FD2-5CB5-4593-BC51-F02C7E3BFE9C}" srcOrd="0" destOrd="0" presId="urn:microsoft.com/office/officeart/2008/layout/HexagonCluster"/>
    <dgm:cxn modelId="{9C40D730-8B79-4E70-8D87-E9707E29022B}" type="presParOf" srcId="{0E89030C-C287-4DB9-A3B7-132183D5EC39}" destId="{44E8E232-1C35-4DC2-BCC5-72777F0B5E26}" srcOrd="7" destOrd="0" presId="urn:microsoft.com/office/officeart/2008/layout/HexagonCluster"/>
    <dgm:cxn modelId="{EC15FE70-115A-40E7-8DEE-C89781AD4C50}" type="presParOf" srcId="{44E8E232-1C35-4DC2-BCC5-72777F0B5E26}" destId="{DA0B71EC-1D77-476B-A722-EB15EDAE0803}" srcOrd="0" destOrd="0" presId="urn:microsoft.com/office/officeart/2008/layout/HexagonCluster"/>
    <dgm:cxn modelId="{3851BFA8-743B-41B7-B520-852A10904E43}" type="presParOf" srcId="{0E89030C-C287-4DB9-A3B7-132183D5EC39}" destId="{45DC2A4D-0628-4D75-AEDF-93211A179678}" srcOrd="8" destOrd="0" presId="urn:microsoft.com/office/officeart/2008/layout/HexagonCluster"/>
    <dgm:cxn modelId="{81A50576-AEE5-4BEB-AD0B-422965C9EDF9}" type="presParOf" srcId="{45DC2A4D-0628-4D75-AEDF-93211A179678}" destId="{A2560F82-2503-4034-8D81-7CE1B619BA13}" srcOrd="0" destOrd="0" presId="urn:microsoft.com/office/officeart/2008/layout/HexagonCluster"/>
    <dgm:cxn modelId="{D08CD964-32CF-4BE5-B4EA-82B74FE7AF61}" type="presParOf" srcId="{0E89030C-C287-4DB9-A3B7-132183D5EC39}" destId="{77CAD689-B2BE-46B7-AE0F-135DE06B2DFB}" srcOrd="9" destOrd="0" presId="urn:microsoft.com/office/officeart/2008/layout/HexagonCluster"/>
    <dgm:cxn modelId="{F56AD363-F9B8-4A8F-ADF9-2D0743F38922}" type="presParOf" srcId="{77CAD689-B2BE-46B7-AE0F-135DE06B2DFB}" destId="{F9830A3D-5662-4FD5-9C92-BC51033D6904}" srcOrd="0" destOrd="0" presId="urn:microsoft.com/office/officeart/2008/layout/HexagonCluster"/>
    <dgm:cxn modelId="{46CA4F2B-254E-4381-B8FD-65917F1E3D56}" type="presParOf" srcId="{0E89030C-C287-4DB9-A3B7-132183D5EC39}" destId="{83EAEE80-2CB6-4245-B5F1-DC9E095E7FEC}" srcOrd="10" destOrd="0" presId="urn:microsoft.com/office/officeart/2008/layout/HexagonCluster"/>
    <dgm:cxn modelId="{A9299C4C-D8FA-4755-8C1B-B33BC0BC1EB7}" type="presParOf" srcId="{83EAEE80-2CB6-4245-B5F1-DC9E095E7FEC}" destId="{590C3724-099A-4202-A4E9-B56769A0598C}" srcOrd="0" destOrd="0" presId="urn:microsoft.com/office/officeart/2008/layout/HexagonCluster"/>
    <dgm:cxn modelId="{FAA72655-2387-439A-B5B9-6E4D55872B32}" type="presParOf" srcId="{0E89030C-C287-4DB9-A3B7-132183D5EC39}" destId="{9AEAB415-0F4E-44B0-BD67-96772521CFEB}" srcOrd="11" destOrd="0" presId="urn:microsoft.com/office/officeart/2008/layout/HexagonCluster"/>
    <dgm:cxn modelId="{C7D964E7-5266-4BCA-B5F3-C6AB82A13731}" type="presParOf" srcId="{9AEAB415-0F4E-44B0-BD67-96772521CFEB}" destId="{6D85AD1C-9912-40EB-B0C1-8DD2D23DF1D1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01779D0-DDF6-4D29-8778-1249D7E6BEDF}" type="doc">
      <dgm:prSet loTypeId="urn:microsoft.com/office/officeart/2008/layout/HexagonCluster" loCatId="picture" qsTypeId="urn:microsoft.com/office/officeart/2005/8/quickstyle/3d5" qsCatId="3D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87963EDE-478F-430F-91D2-D3A0B829937F}">
      <dgm:prSet phldrT="[文字]"/>
      <dgm:spPr/>
      <dgm:t>
        <a:bodyPr/>
        <a:lstStyle/>
        <a:p>
          <a:r>
            <a:rPr lang="en-US" altLang="zh-TW"/>
            <a:t>VT</a:t>
          </a:r>
          <a:endParaRPr lang="zh-TW" altLang="en-US"/>
        </a:p>
      </dgm:t>
    </dgm:pt>
    <dgm:pt modelId="{A0013874-0502-4B0F-B0F6-49594C50849F}" type="parTrans" cxnId="{21FBEB50-7986-44A9-B4C8-B2D5E073E3C7}">
      <dgm:prSet/>
      <dgm:spPr/>
      <dgm:t>
        <a:bodyPr/>
        <a:lstStyle/>
        <a:p>
          <a:endParaRPr lang="zh-TW" altLang="en-US"/>
        </a:p>
      </dgm:t>
    </dgm:pt>
    <dgm:pt modelId="{5C4A243E-984D-4B84-A880-7B7098A826A2}" type="sibTrans" cxnId="{21FBEB50-7986-44A9-B4C8-B2D5E073E3C7}">
      <dgm:prSet/>
      <dgm:spPr>
        <a:blipFill>
          <a:blip xmlns:r="http://schemas.openxmlformats.org/officeDocument/2006/relationships" r:embed="rId1"/>
          <a:srcRect/>
          <a:stretch>
            <a:fillRect l="-7000" r="-7000"/>
          </a:stretch>
        </a:blipFill>
      </dgm:spPr>
      <dgm:t>
        <a:bodyPr/>
        <a:lstStyle/>
        <a:p>
          <a:endParaRPr lang="zh-TW" altLang="en-US"/>
        </a:p>
      </dgm:t>
    </dgm:pt>
    <dgm:pt modelId="{EB39ECBB-14BC-4ED4-BAED-F75C0EA45684}">
      <dgm:prSet phldrT="[文字]"/>
      <dgm:spPr/>
      <dgm:t>
        <a:bodyPr/>
        <a:lstStyle/>
        <a:p>
          <a:r>
            <a:rPr lang="en-US" altLang="zh-TW"/>
            <a:t>PT</a:t>
          </a:r>
          <a:endParaRPr lang="zh-TW" altLang="en-US"/>
        </a:p>
      </dgm:t>
    </dgm:pt>
    <dgm:pt modelId="{ADEEAF38-87B9-4A8D-B13C-D80D77C9CD2D}" type="parTrans" cxnId="{C0607C8C-C5C3-4DD3-8B8C-5C831237AC55}">
      <dgm:prSet/>
      <dgm:spPr/>
      <dgm:t>
        <a:bodyPr/>
        <a:lstStyle/>
        <a:p>
          <a:endParaRPr lang="zh-TW" altLang="en-US"/>
        </a:p>
      </dgm:t>
    </dgm:pt>
    <dgm:pt modelId="{320633C1-BA2C-4519-8232-EA07AD8664AE}" type="sibTrans" cxnId="{C0607C8C-C5C3-4DD3-8B8C-5C831237AC55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  <dgm:t>
        <a:bodyPr/>
        <a:lstStyle/>
        <a:p>
          <a:endParaRPr lang="zh-TW" altLang="en-US"/>
        </a:p>
      </dgm:t>
    </dgm:pt>
    <dgm:pt modelId="{8EABDA5D-7CB7-4E83-A86D-E14A3F862D3C}">
      <dgm:prSet phldrT="[文字]"/>
      <dgm:spPr/>
      <dgm:t>
        <a:bodyPr/>
        <a:lstStyle/>
        <a:p>
          <a:r>
            <a:rPr lang="en-US" altLang="zh-TW"/>
            <a:t>MT</a:t>
          </a:r>
          <a:endParaRPr lang="zh-TW" altLang="en-US"/>
        </a:p>
      </dgm:t>
    </dgm:pt>
    <dgm:pt modelId="{5245BC95-0E1C-4913-916A-87E28E04AB38}" type="parTrans" cxnId="{4D325CDA-33D8-498A-AD03-2AB3124C7838}">
      <dgm:prSet/>
      <dgm:spPr/>
      <dgm:t>
        <a:bodyPr/>
        <a:lstStyle/>
        <a:p>
          <a:endParaRPr lang="zh-TW" altLang="en-US"/>
        </a:p>
      </dgm:t>
    </dgm:pt>
    <dgm:pt modelId="{1FBA852A-608A-4359-A49E-E2AEAE0FC668}" type="sibTrans" cxnId="{4D325CDA-33D8-498A-AD03-2AB3124C7838}">
      <dgm:prSet/>
      <dgm:spPr>
        <a:blipFill>
          <a:blip xmlns:r="http://schemas.openxmlformats.org/officeDocument/2006/relationships" r:embed="rId3"/>
          <a:srcRect/>
          <a:stretch>
            <a:fillRect t="-27000" b="-27000"/>
          </a:stretch>
        </a:blipFill>
      </dgm:spPr>
      <dgm:t>
        <a:bodyPr/>
        <a:lstStyle/>
        <a:p>
          <a:endParaRPr lang="zh-TW" altLang="en-US"/>
        </a:p>
      </dgm:t>
    </dgm:pt>
    <dgm:pt modelId="{550BF0BD-7400-4782-ABD1-F0C60030B8A2}">
      <dgm:prSet phldrT="[文字]"/>
      <dgm:spPr/>
      <dgm:t>
        <a:bodyPr/>
        <a:lstStyle/>
        <a:p>
          <a:r>
            <a:rPr lang="en-US" altLang="zh-TW"/>
            <a:t>UT</a:t>
          </a:r>
          <a:endParaRPr lang="zh-TW" altLang="en-US"/>
        </a:p>
      </dgm:t>
    </dgm:pt>
    <dgm:pt modelId="{018DF748-FED9-4D10-8A2B-C31C794CC3AA}" type="parTrans" cxnId="{66987857-60B0-43C1-83A5-1F6CEB943F97}">
      <dgm:prSet/>
      <dgm:spPr/>
      <dgm:t>
        <a:bodyPr/>
        <a:lstStyle/>
        <a:p>
          <a:endParaRPr lang="zh-TW" altLang="en-US"/>
        </a:p>
      </dgm:t>
    </dgm:pt>
    <dgm:pt modelId="{B1FB6CB8-C9C2-4B19-86A6-0E66ABB15045}" type="sibTrans" cxnId="{66987857-60B0-43C1-83A5-1F6CEB943F97}">
      <dgm:prSet/>
      <dgm:spPr>
        <a:blipFill>
          <a:blip xmlns:r="http://schemas.openxmlformats.org/officeDocument/2006/relationships" r:embed="rId4"/>
          <a:srcRect/>
          <a:stretch>
            <a:fillRect l="-7000" r="-7000"/>
          </a:stretch>
        </a:blipFill>
      </dgm:spPr>
      <dgm:t>
        <a:bodyPr/>
        <a:lstStyle/>
        <a:p>
          <a:endParaRPr lang="zh-TW" altLang="en-US"/>
        </a:p>
      </dgm:t>
    </dgm:pt>
    <dgm:pt modelId="{2348E8A9-74A2-4F38-B072-99852B88DD47}" type="pres">
      <dgm:prSet presAssocID="{F01779D0-DDF6-4D29-8778-1249D7E6BEDF}" presName="Name0" presStyleCnt="0">
        <dgm:presLayoutVars>
          <dgm:chMax val="21"/>
          <dgm:chPref val="21"/>
        </dgm:presLayoutVars>
      </dgm:prSet>
      <dgm:spPr/>
    </dgm:pt>
    <dgm:pt modelId="{99FE5607-3434-4449-968A-DA4C1E15D591}" type="pres">
      <dgm:prSet presAssocID="{87963EDE-478F-430F-91D2-D3A0B829937F}" presName="text1" presStyleCnt="0"/>
      <dgm:spPr/>
    </dgm:pt>
    <dgm:pt modelId="{09DB141C-60D5-4316-8732-66F6BA26BF27}" type="pres">
      <dgm:prSet presAssocID="{87963EDE-478F-430F-91D2-D3A0B829937F}" presName="textRepeatNode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110C911C-2B11-47AC-A78D-D37402789129}" type="pres">
      <dgm:prSet presAssocID="{87963EDE-478F-430F-91D2-D3A0B829937F}" presName="textaccent1" presStyleCnt="0"/>
      <dgm:spPr/>
    </dgm:pt>
    <dgm:pt modelId="{A5EA90DC-EACD-4DF7-B8F2-6F5F0F2D8922}" type="pres">
      <dgm:prSet presAssocID="{87963EDE-478F-430F-91D2-D3A0B829937F}" presName="accentRepeatNode" presStyleLbl="solidAlignAcc1" presStyleIdx="0" presStyleCnt="8"/>
      <dgm:spPr/>
    </dgm:pt>
    <dgm:pt modelId="{B0494302-3D6E-44A4-83F5-6C59DAE0E09E}" type="pres">
      <dgm:prSet presAssocID="{5C4A243E-984D-4B84-A880-7B7098A826A2}" presName="image1" presStyleCnt="0"/>
      <dgm:spPr/>
    </dgm:pt>
    <dgm:pt modelId="{4EF34B29-120C-4EBA-98CE-89D127C192B4}" type="pres">
      <dgm:prSet presAssocID="{5C4A243E-984D-4B84-A880-7B7098A826A2}" presName="imageRepeatNode" presStyleLbl="alignAcc1" presStyleIdx="0" presStyleCnt="4"/>
      <dgm:spPr/>
    </dgm:pt>
    <dgm:pt modelId="{09E43A57-6C17-41FB-B2F0-A9E66B3D8F20}" type="pres">
      <dgm:prSet presAssocID="{5C4A243E-984D-4B84-A880-7B7098A826A2}" presName="imageaccent1" presStyleCnt="0"/>
      <dgm:spPr/>
    </dgm:pt>
    <dgm:pt modelId="{7B1EB43E-EA60-44A1-B4D1-0E67D57D2E30}" type="pres">
      <dgm:prSet presAssocID="{5C4A243E-984D-4B84-A880-7B7098A826A2}" presName="accentRepeatNode" presStyleLbl="solidAlignAcc1" presStyleIdx="1" presStyleCnt="8"/>
      <dgm:spPr/>
    </dgm:pt>
    <dgm:pt modelId="{DEEF6FC5-A6DE-442C-A8B8-510EAA90E854}" type="pres">
      <dgm:prSet presAssocID="{EB39ECBB-14BC-4ED4-BAED-F75C0EA45684}" presName="text2" presStyleCnt="0"/>
      <dgm:spPr/>
    </dgm:pt>
    <dgm:pt modelId="{5E8C8963-DB54-43D9-BAB3-74C0990000E4}" type="pres">
      <dgm:prSet presAssocID="{EB39ECBB-14BC-4ED4-BAED-F75C0EA45684}" presName="textRepeatNode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4DF57096-0317-43B7-8E5B-0F9E55152617}" type="pres">
      <dgm:prSet presAssocID="{EB39ECBB-14BC-4ED4-BAED-F75C0EA45684}" presName="textaccent2" presStyleCnt="0"/>
      <dgm:spPr/>
    </dgm:pt>
    <dgm:pt modelId="{0E0034F1-F2B6-4E35-B9FC-A52CC8927766}" type="pres">
      <dgm:prSet presAssocID="{EB39ECBB-14BC-4ED4-BAED-F75C0EA45684}" presName="accentRepeatNode" presStyleLbl="solidAlignAcc1" presStyleIdx="2" presStyleCnt="8"/>
      <dgm:spPr/>
    </dgm:pt>
    <dgm:pt modelId="{58015FE2-9BA3-4DCA-AE8C-592AAAC62221}" type="pres">
      <dgm:prSet presAssocID="{320633C1-BA2C-4519-8232-EA07AD8664AE}" presName="image2" presStyleCnt="0"/>
      <dgm:spPr/>
    </dgm:pt>
    <dgm:pt modelId="{F0728F05-FF1E-47AE-8418-E268B9AAFB46}" type="pres">
      <dgm:prSet presAssocID="{320633C1-BA2C-4519-8232-EA07AD8664AE}" presName="imageRepeatNode" presStyleLbl="alignAcc1" presStyleIdx="1" presStyleCnt="4"/>
      <dgm:spPr/>
    </dgm:pt>
    <dgm:pt modelId="{63D29931-96FB-4469-9A5C-5FF2804974C2}" type="pres">
      <dgm:prSet presAssocID="{320633C1-BA2C-4519-8232-EA07AD8664AE}" presName="imageaccent2" presStyleCnt="0"/>
      <dgm:spPr/>
    </dgm:pt>
    <dgm:pt modelId="{DF28A47B-7896-4FA2-8847-079E5C6CF6DF}" type="pres">
      <dgm:prSet presAssocID="{320633C1-BA2C-4519-8232-EA07AD8664AE}" presName="accentRepeatNode" presStyleLbl="solidAlignAcc1" presStyleIdx="3" presStyleCnt="8"/>
      <dgm:spPr/>
    </dgm:pt>
    <dgm:pt modelId="{0F2A85B9-0BFA-4EB8-9666-CE012AA73DD5}" type="pres">
      <dgm:prSet presAssocID="{8EABDA5D-7CB7-4E83-A86D-E14A3F862D3C}" presName="text3" presStyleCnt="0"/>
      <dgm:spPr/>
    </dgm:pt>
    <dgm:pt modelId="{A602E885-B26A-415C-9E1D-30409403E401}" type="pres">
      <dgm:prSet presAssocID="{8EABDA5D-7CB7-4E83-A86D-E14A3F862D3C}" presName="textRepeatNode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216A0AA0-4BF7-48EA-B21F-88CE9308F4AC}" type="pres">
      <dgm:prSet presAssocID="{8EABDA5D-7CB7-4E83-A86D-E14A3F862D3C}" presName="textaccent3" presStyleCnt="0"/>
      <dgm:spPr/>
    </dgm:pt>
    <dgm:pt modelId="{7F4CC378-E62E-4AA7-B33F-E2CA1659A058}" type="pres">
      <dgm:prSet presAssocID="{8EABDA5D-7CB7-4E83-A86D-E14A3F862D3C}" presName="accentRepeatNode" presStyleLbl="solidAlignAcc1" presStyleIdx="4" presStyleCnt="8"/>
      <dgm:spPr/>
    </dgm:pt>
    <dgm:pt modelId="{F1A1CBAE-9131-40C3-AFE8-0E9FD07E9AFD}" type="pres">
      <dgm:prSet presAssocID="{1FBA852A-608A-4359-A49E-E2AEAE0FC668}" presName="image3" presStyleCnt="0"/>
      <dgm:spPr/>
    </dgm:pt>
    <dgm:pt modelId="{1B0CA8FF-073F-4CE8-9F44-D8A5EFF3B998}" type="pres">
      <dgm:prSet presAssocID="{1FBA852A-608A-4359-A49E-E2AEAE0FC668}" presName="imageRepeatNode" presStyleLbl="alignAcc1" presStyleIdx="2" presStyleCnt="4"/>
      <dgm:spPr/>
    </dgm:pt>
    <dgm:pt modelId="{AAD31784-8E55-4B6B-93D1-42C2A0B02026}" type="pres">
      <dgm:prSet presAssocID="{1FBA852A-608A-4359-A49E-E2AEAE0FC668}" presName="imageaccent3" presStyleCnt="0"/>
      <dgm:spPr/>
    </dgm:pt>
    <dgm:pt modelId="{541E5A6A-3CA6-4754-BEB7-4E97E5777D90}" type="pres">
      <dgm:prSet presAssocID="{1FBA852A-608A-4359-A49E-E2AEAE0FC668}" presName="accentRepeatNode" presStyleLbl="solidAlignAcc1" presStyleIdx="5" presStyleCnt="8"/>
      <dgm:spPr/>
    </dgm:pt>
    <dgm:pt modelId="{32181CFE-AAA2-4EE7-894B-525E521BE687}" type="pres">
      <dgm:prSet presAssocID="{550BF0BD-7400-4782-ABD1-F0C60030B8A2}" presName="text4" presStyleCnt="0"/>
      <dgm:spPr/>
    </dgm:pt>
    <dgm:pt modelId="{022B8D03-4EF3-416F-B1D5-F8375C891BFD}" type="pres">
      <dgm:prSet presAssocID="{550BF0BD-7400-4782-ABD1-F0C60030B8A2}" presName="textRepeatNode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E2FF52F5-1588-430B-857F-6B09AFE5E003}" type="pres">
      <dgm:prSet presAssocID="{550BF0BD-7400-4782-ABD1-F0C60030B8A2}" presName="textaccent4" presStyleCnt="0"/>
      <dgm:spPr/>
    </dgm:pt>
    <dgm:pt modelId="{EEF19EF3-1E89-4AFA-BC12-85606226C667}" type="pres">
      <dgm:prSet presAssocID="{550BF0BD-7400-4782-ABD1-F0C60030B8A2}" presName="accentRepeatNode" presStyleLbl="solidAlignAcc1" presStyleIdx="6" presStyleCnt="8"/>
      <dgm:spPr/>
    </dgm:pt>
    <dgm:pt modelId="{9AB22760-49DC-411F-8AD0-B927F92FDA01}" type="pres">
      <dgm:prSet presAssocID="{B1FB6CB8-C9C2-4B19-86A6-0E66ABB15045}" presName="image4" presStyleCnt="0"/>
      <dgm:spPr/>
    </dgm:pt>
    <dgm:pt modelId="{6317C293-AD7B-44F2-B91E-EF9E39C4B750}" type="pres">
      <dgm:prSet presAssocID="{B1FB6CB8-C9C2-4B19-86A6-0E66ABB15045}" presName="imageRepeatNode" presStyleLbl="alignAcc1" presStyleIdx="3" presStyleCnt="4"/>
      <dgm:spPr/>
    </dgm:pt>
    <dgm:pt modelId="{8C3D83C5-EBD8-40A6-86A4-88DDADE155F1}" type="pres">
      <dgm:prSet presAssocID="{B1FB6CB8-C9C2-4B19-86A6-0E66ABB15045}" presName="imageaccent4" presStyleCnt="0"/>
      <dgm:spPr/>
    </dgm:pt>
    <dgm:pt modelId="{0FAD888F-E6E4-4A3B-95C7-A0A438095D80}" type="pres">
      <dgm:prSet presAssocID="{B1FB6CB8-C9C2-4B19-86A6-0E66ABB15045}" presName="accentRepeatNode" presStyleLbl="solidAlignAcc1" presStyleIdx="7" presStyleCnt="8"/>
      <dgm:spPr/>
    </dgm:pt>
  </dgm:ptLst>
  <dgm:cxnLst>
    <dgm:cxn modelId="{0AC90A22-72F2-44F9-B5D4-6043DEA37ACA}" type="presOf" srcId="{550BF0BD-7400-4782-ABD1-F0C60030B8A2}" destId="{022B8D03-4EF3-416F-B1D5-F8375C891BFD}" srcOrd="0" destOrd="0" presId="urn:microsoft.com/office/officeart/2008/layout/HexagonCluster"/>
    <dgm:cxn modelId="{ACABFE62-7ECB-4CCC-A8FE-F10E520A9B63}" type="presOf" srcId="{8EABDA5D-7CB7-4E83-A86D-E14A3F862D3C}" destId="{A602E885-B26A-415C-9E1D-30409403E401}" srcOrd="0" destOrd="0" presId="urn:microsoft.com/office/officeart/2008/layout/HexagonCluster"/>
    <dgm:cxn modelId="{21FBEB50-7986-44A9-B4C8-B2D5E073E3C7}" srcId="{F01779D0-DDF6-4D29-8778-1249D7E6BEDF}" destId="{87963EDE-478F-430F-91D2-D3A0B829937F}" srcOrd="0" destOrd="0" parTransId="{A0013874-0502-4B0F-B0F6-49594C50849F}" sibTransId="{5C4A243E-984D-4B84-A880-7B7098A826A2}"/>
    <dgm:cxn modelId="{1D8CEB51-91A3-4588-B3F7-70F8289EAF76}" type="presOf" srcId="{5C4A243E-984D-4B84-A880-7B7098A826A2}" destId="{4EF34B29-120C-4EBA-98CE-89D127C192B4}" srcOrd="0" destOrd="0" presId="urn:microsoft.com/office/officeart/2008/layout/HexagonCluster"/>
    <dgm:cxn modelId="{6D879274-DCBF-47F5-867A-D60A16EE67E0}" type="presOf" srcId="{EB39ECBB-14BC-4ED4-BAED-F75C0EA45684}" destId="{5E8C8963-DB54-43D9-BAB3-74C0990000E4}" srcOrd="0" destOrd="0" presId="urn:microsoft.com/office/officeart/2008/layout/HexagonCluster"/>
    <dgm:cxn modelId="{DCB1E474-CF99-4C6F-83FC-A76D42D345D9}" type="presOf" srcId="{1FBA852A-608A-4359-A49E-E2AEAE0FC668}" destId="{1B0CA8FF-073F-4CE8-9F44-D8A5EFF3B998}" srcOrd="0" destOrd="0" presId="urn:microsoft.com/office/officeart/2008/layout/HexagonCluster"/>
    <dgm:cxn modelId="{66987857-60B0-43C1-83A5-1F6CEB943F97}" srcId="{F01779D0-DDF6-4D29-8778-1249D7E6BEDF}" destId="{550BF0BD-7400-4782-ABD1-F0C60030B8A2}" srcOrd="3" destOrd="0" parTransId="{018DF748-FED9-4D10-8A2B-C31C794CC3AA}" sibTransId="{B1FB6CB8-C9C2-4B19-86A6-0E66ABB15045}"/>
    <dgm:cxn modelId="{865A4B82-A005-4E36-816E-7A6A0FC79314}" type="presOf" srcId="{F01779D0-DDF6-4D29-8778-1249D7E6BEDF}" destId="{2348E8A9-74A2-4F38-B072-99852B88DD47}" srcOrd="0" destOrd="0" presId="urn:microsoft.com/office/officeart/2008/layout/HexagonCluster"/>
    <dgm:cxn modelId="{D4C4F586-5585-4CF8-8749-2D021F94B61A}" type="presOf" srcId="{87963EDE-478F-430F-91D2-D3A0B829937F}" destId="{09DB141C-60D5-4316-8732-66F6BA26BF27}" srcOrd="0" destOrd="0" presId="urn:microsoft.com/office/officeart/2008/layout/HexagonCluster"/>
    <dgm:cxn modelId="{C0607C8C-C5C3-4DD3-8B8C-5C831237AC55}" srcId="{F01779D0-DDF6-4D29-8778-1249D7E6BEDF}" destId="{EB39ECBB-14BC-4ED4-BAED-F75C0EA45684}" srcOrd="1" destOrd="0" parTransId="{ADEEAF38-87B9-4A8D-B13C-D80D77C9CD2D}" sibTransId="{320633C1-BA2C-4519-8232-EA07AD8664AE}"/>
    <dgm:cxn modelId="{7341B5A2-4C25-4AA4-A68D-3FCB19A71C54}" type="presOf" srcId="{B1FB6CB8-C9C2-4B19-86A6-0E66ABB15045}" destId="{6317C293-AD7B-44F2-B91E-EF9E39C4B750}" srcOrd="0" destOrd="0" presId="urn:microsoft.com/office/officeart/2008/layout/HexagonCluster"/>
    <dgm:cxn modelId="{655F64A4-F457-4910-A9FF-5F2DC1B6A582}" type="presOf" srcId="{320633C1-BA2C-4519-8232-EA07AD8664AE}" destId="{F0728F05-FF1E-47AE-8418-E268B9AAFB46}" srcOrd="0" destOrd="0" presId="urn:microsoft.com/office/officeart/2008/layout/HexagonCluster"/>
    <dgm:cxn modelId="{4D325CDA-33D8-498A-AD03-2AB3124C7838}" srcId="{F01779D0-DDF6-4D29-8778-1249D7E6BEDF}" destId="{8EABDA5D-7CB7-4E83-A86D-E14A3F862D3C}" srcOrd="2" destOrd="0" parTransId="{5245BC95-0E1C-4913-916A-87E28E04AB38}" sibTransId="{1FBA852A-608A-4359-A49E-E2AEAE0FC668}"/>
    <dgm:cxn modelId="{75168886-4667-4535-957D-4CCE1EF0D0FC}" type="presParOf" srcId="{2348E8A9-74A2-4F38-B072-99852B88DD47}" destId="{99FE5607-3434-4449-968A-DA4C1E15D591}" srcOrd="0" destOrd="0" presId="urn:microsoft.com/office/officeart/2008/layout/HexagonCluster"/>
    <dgm:cxn modelId="{48AE1E25-A6D5-4488-AAD1-2B30AD2C77F4}" type="presParOf" srcId="{99FE5607-3434-4449-968A-DA4C1E15D591}" destId="{09DB141C-60D5-4316-8732-66F6BA26BF27}" srcOrd="0" destOrd="0" presId="urn:microsoft.com/office/officeart/2008/layout/HexagonCluster"/>
    <dgm:cxn modelId="{E511C058-2A89-4240-B88F-7907A40FFD94}" type="presParOf" srcId="{2348E8A9-74A2-4F38-B072-99852B88DD47}" destId="{110C911C-2B11-47AC-A78D-D37402789129}" srcOrd="1" destOrd="0" presId="urn:microsoft.com/office/officeart/2008/layout/HexagonCluster"/>
    <dgm:cxn modelId="{D9D8641F-16A8-46FF-BAC3-4D56858C1C82}" type="presParOf" srcId="{110C911C-2B11-47AC-A78D-D37402789129}" destId="{A5EA90DC-EACD-4DF7-B8F2-6F5F0F2D8922}" srcOrd="0" destOrd="0" presId="urn:microsoft.com/office/officeart/2008/layout/HexagonCluster"/>
    <dgm:cxn modelId="{C8B362B9-9102-4069-8995-EC1B6995BBEE}" type="presParOf" srcId="{2348E8A9-74A2-4F38-B072-99852B88DD47}" destId="{B0494302-3D6E-44A4-83F5-6C59DAE0E09E}" srcOrd="2" destOrd="0" presId="urn:microsoft.com/office/officeart/2008/layout/HexagonCluster"/>
    <dgm:cxn modelId="{EF5A9FAF-620A-42B5-A04D-F181762FD08C}" type="presParOf" srcId="{B0494302-3D6E-44A4-83F5-6C59DAE0E09E}" destId="{4EF34B29-120C-4EBA-98CE-89D127C192B4}" srcOrd="0" destOrd="0" presId="urn:microsoft.com/office/officeart/2008/layout/HexagonCluster"/>
    <dgm:cxn modelId="{80516F79-BFAF-45AF-82A8-288553CEC949}" type="presParOf" srcId="{2348E8A9-74A2-4F38-B072-99852B88DD47}" destId="{09E43A57-6C17-41FB-B2F0-A9E66B3D8F20}" srcOrd="3" destOrd="0" presId="urn:microsoft.com/office/officeart/2008/layout/HexagonCluster"/>
    <dgm:cxn modelId="{CF177C61-B1E9-4874-87BA-AC7222B4F9FF}" type="presParOf" srcId="{09E43A57-6C17-41FB-B2F0-A9E66B3D8F20}" destId="{7B1EB43E-EA60-44A1-B4D1-0E67D57D2E30}" srcOrd="0" destOrd="0" presId="urn:microsoft.com/office/officeart/2008/layout/HexagonCluster"/>
    <dgm:cxn modelId="{EB87EE76-AE6E-4C7C-B312-B43AC81046A7}" type="presParOf" srcId="{2348E8A9-74A2-4F38-B072-99852B88DD47}" destId="{DEEF6FC5-A6DE-442C-A8B8-510EAA90E854}" srcOrd="4" destOrd="0" presId="urn:microsoft.com/office/officeart/2008/layout/HexagonCluster"/>
    <dgm:cxn modelId="{0BD580A6-AAFD-40A2-97F1-2B340A4923C7}" type="presParOf" srcId="{DEEF6FC5-A6DE-442C-A8B8-510EAA90E854}" destId="{5E8C8963-DB54-43D9-BAB3-74C0990000E4}" srcOrd="0" destOrd="0" presId="urn:microsoft.com/office/officeart/2008/layout/HexagonCluster"/>
    <dgm:cxn modelId="{64A9F190-EC32-467F-AE1A-B7893025A50A}" type="presParOf" srcId="{2348E8A9-74A2-4F38-B072-99852B88DD47}" destId="{4DF57096-0317-43B7-8E5B-0F9E55152617}" srcOrd="5" destOrd="0" presId="urn:microsoft.com/office/officeart/2008/layout/HexagonCluster"/>
    <dgm:cxn modelId="{D1E5DA19-A409-48E2-A889-8E4613F37F3D}" type="presParOf" srcId="{4DF57096-0317-43B7-8E5B-0F9E55152617}" destId="{0E0034F1-F2B6-4E35-B9FC-A52CC8927766}" srcOrd="0" destOrd="0" presId="urn:microsoft.com/office/officeart/2008/layout/HexagonCluster"/>
    <dgm:cxn modelId="{26EA9731-4773-4741-9DB2-59597E5AF842}" type="presParOf" srcId="{2348E8A9-74A2-4F38-B072-99852B88DD47}" destId="{58015FE2-9BA3-4DCA-AE8C-592AAAC62221}" srcOrd="6" destOrd="0" presId="urn:microsoft.com/office/officeart/2008/layout/HexagonCluster"/>
    <dgm:cxn modelId="{2C59DADA-3177-4912-9A8E-32379B2CFFB8}" type="presParOf" srcId="{58015FE2-9BA3-4DCA-AE8C-592AAAC62221}" destId="{F0728F05-FF1E-47AE-8418-E268B9AAFB46}" srcOrd="0" destOrd="0" presId="urn:microsoft.com/office/officeart/2008/layout/HexagonCluster"/>
    <dgm:cxn modelId="{C9CD1449-4954-4BE6-A3AF-E38DDDFCB320}" type="presParOf" srcId="{2348E8A9-74A2-4F38-B072-99852B88DD47}" destId="{63D29931-96FB-4469-9A5C-5FF2804974C2}" srcOrd="7" destOrd="0" presId="urn:microsoft.com/office/officeart/2008/layout/HexagonCluster"/>
    <dgm:cxn modelId="{4BA0248B-323D-4E2A-A316-4B56A6370534}" type="presParOf" srcId="{63D29931-96FB-4469-9A5C-5FF2804974C2}" destId="{DF28A47B-7896-4FA2-8847-079E5C6CF6DF}" srcOrd="0" destOrd="0" presId="urn:microsoft.com/office/officeart/2008/layout/HexagonCluster"/>
    <dgm:cxn modelId="{8DAE8306-1245-4782-B238-E354B1D6864A}" type="presParOf" srcId="{2348E8A9-74A2-4F38-B072-99852B88DD47}" destId="{0F2A85B9-0BFA-4EB8-9666-CE012AA73DD5}" srcOrd="8" destOrd="0" presId="urn:microsoft.com/office/officeart/2008/layout/HexagonCluster"/>
    <dgm:cxn modelId="{F0E7EE87-F61A-44CE-BB33-32BE3ECEC8F8}" type="presParOf" srcId="{0F2A85B9-0BFA-4EB8-9666-CE012AA73DD5}" destId="{A602E885-B26A-415C-9E1D-30409403E401}" srcOrd="0" destOrd="0" presId="urn:microsoft.com/office/officeart/2008/layout/HexagonCluster"/>
    <dgm:cxn modelId="{FC7FE556-DF4F-43A9-A34F-40FE3D33F90A}" type="presParOf" srcId="{2348E8A9-74A2-4F38-B072-99852B88DD47}" destId="{216A0AA0-4BF7-48EA-B21F-88CE9308F4AC}" srcOrd="9" destOrd="0" presId="urn:microsoft.com/office/officeart/2008/layout/HexagonCluster"/>
    <dgm:cxn modelId="{078F2B96-6AC7-4DD1-9FA4-EEBC3609C12B}" type="presParOf" srcId="{216A0AA0-4BF7-48EA-B21F-88CE9308F4AC}" destId="{7F4CC378-E62E-4AA7-B33F-E2CA1659A058}" srcOrd="0" destOrd="0" presId="urn:microsoft.com/office/officeart/2008/layout/HexagonCluster"/>
    <dgm:cxn modelId="{293B5274-3860-4C66-BD07-08A8B6A266BF}" type="presParOf" srcId="{2348E8A9-74A2-4F38-B072-99852B88DD47}" destId="{F1A1CBAE-9131-40C3-AFE8-0E9FD07E9AFD}" srcOrd="10" destOrd="0" presId="urn:microsoft.com/office/officeart/2008/layout/HexagonCluster"/>
    <dgm:cxn modelId="{51443341-9398-4CC1-8170-D9EA9C9AD985}" type="presParOf" srcId="{F1A1CBAE-9131-40C3-AFE8-0E9FD07E9AFD}" destId="{1B0CA8FF-073F-4CE8-9F44-D8A5EFF3B998}" srcOrd="0" destOrd="0" presId="urn:microsoft.com/office/officeart/2008/layout/HexagonCluster"/>
    <dgm:cxn modelId="{D60A7237-D3AA-4F1E-BC2B-3225CBEBEE0A}" type="presParOf" srcId="{2348E8A9-74A2-4F38-B072-99852B88DD47}" destId="{AAD31784-8E55-4B6B-93D1-42C2A0B02026}" srcOrd="11" destOrd="0" presId="urn:microsoft.com/office/officeart/2008/layout/HexagonCluster"/>
    <dgm:cxn modelId="{1476FA2B-917C-45D0-A696-CB836C70D719}" type="presParOf" srcId="{AAD31784-8E55-4B6B-93D1-42C2A0B02026}" destId="{541E5A6A-3CA6-4754-BEB7-4E97E5777D90}" srcOrd="0" destOrd="0" presId="urn:microsoft.com/office/officeart/2008/layout/HexagonCluster"/>
    <dgm:cxn modelId="{CB8DB3AF-85F6-4236-A11C-3D152BDA377E}" type="presParOf" srcId="{2348E8A9-74A2-4F38-B072-99852B88DD47}" destId="{32181CFE-AAA2-4EE7-894B-525E521BE687}" srcOrd="12" destOrd="0" presId="urn:microsoft.com/office/officeart/2008/layout/HexagonCluster"/>
    <dgm:cxn modelId="{FF2B23A5-D644-4893-BD7D-C004E6099ABF}" type="presParOf" srcId="{32181CFE-AAA2-4EE7-894B-525E521BE687}" destId="{022B8D03-4EF3-416F-B1D5-F8375C891BFD}" srcOrd="0" destOrd="0" presId="urn:microsoft.com/office/officeart/2008/layout/HexagonCluster"/>
    <dgm:cxn modelId="{777229A1-26DF-4707-99B3-9C6C833FA203}" type="presParOf" srcId="{2348E8A9-74A2-4F38-B072-99852B88DD47}" destId="{E2FF52F5-1588-430B-857F-6B09AFE5E003}" srcOrd="13" destOrd="0" presId="urn:microsoft.com/office/officeart/2008/layout/HexagonCluster"/>
    <dgm:cxn modelId="{39C87E71-B0E7-42DD-A8A1-49C4EABA5F6C}" type="presParOf" srcId="{E2FF52F5-1588-430B-857F-6B09AFE5E003}" destId="{EEF19EF3-1E89-4AFA-BC12-85606226C667}" srcOrd="0" destOrd="0" presId="urn:microsoft.com/office/officeart/2008/layout/HexagonCluster"/>
    <dgm:cxn modelId="{DE5EB323-7E4C-4407-94D7-F2A430DD1D8B}" type="presParOf" srcId="{2348E8A9-74A2-4F38-B072-99852B88DD47}" destId="{9AB22760-49DC-411F-8AD0-B927F92FDA01}" srcOrd="14" destOrd="0" presId="urn:microsoft.com/office/officeart/2008/layout/HexagonCluster"/>
    <dgm:cxn modelId="{8B8AD5FD-0A21-4CD1-8333-6DC7607FF622}" type="presParOf" srcId="{9AB22760-49DC-411F-8AD0-B927F92FDA01}" destId="{6317C293-AD7B-44F2-B91E-EF9E39C4B750}" srcOrd="0" destOrd="0" presId="urn:microsoft.com/office/officeart/2008/layout/HexagonCluster"/>
    <dgm:cxn modelId="{86051496-A6D9-4872-8791-414A5CF89016}" type="presParOf" srcId="{2348E8A9-74A2-4F38-B072-99852B88DD47}" destId="{8C3D83C5-EBD8-40A6-86A4-88DDADE155F1}" srcOrd="15" destOrd="0" presId="urn:microsoft.com/office/officeart/2008/layout/HexagonCluster"/>
    <dgm:cxn modelId="{27B826BC-2B52-428F-BC69-8DDBC487ADD4}" type="presParOf" srcId="{8C3D83C5-EBD8-40A6-86A4-88DDADE155F1}" destId="{0FAD888F-E6E4-4A3B-95C7-A0A438095D80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9A292AD-9EFD-41EE-845B-498D5D36508A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6A666542-AFA5-4F7C-B291-204C7CFA50AB}">
      <dgm:prSet phldrT="[文字]" custT="1"/>
      <dgm:spPr>
        <a:ln>
          <a:noFill/>
        </a:ln>
      </dgm:spPr>
      <dgm:t>
        <a:bodyPr/>
        <a:lstStyle/>
        <a:p>
          <a:r>
            <a:rPr lang="zh-TW" altLang="en-US" sz="1800" b="1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構件外觀清潔修整</a:t>
          </a:r>
        </a:p>
      </dgm:t>
    </dgm:pt>
    <dgm:pt modelId="{49CA54B0-48D6-4096-A6A4-CD1FB91613EC}" type="parTrans" cxnId="{2E8344FE-BE36-4540-A5EF-17044B9D7E9E}">
      <dgm:prSet/>
      <dgm:spPr/>
      <dgm:t>
        <a:bodyPr/>
        <a:lstStyle/>
        <a:p>
          <a:endParaRPr lang="zh-TW" altLang="en-US" sz="18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F63D236-8C10-431A-B1F1-35EF9E624B21}" type="sibTrans" cxnId="{2E8344FE-BE36-4540-A5EF-17044B9D7E9E}">
      <dgm:prSet custT="1"/>
      <dgm:spPr/>
      <dgm:t>
        <a:bodyPr/>
        <a:lstStyle/>
        <a:p>
          <a:endParaRPr lang="zh-TW" altLang="en-US" sz="18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2FE0ED-CCED-4273-AC45-321962593B02}">
      <dgm:prSet phldrT="[文字]" custT="1"/>
      <dgm:spPr>
        <a:ln>
          <a:noFill/>
        </a:ln>
      </dgm:spPr>
      <dgm:t>
        <a:bodyPr/>
        <a:lstStyle/>
        <a:p>
          <a:r>
            <a:rPr lang="zh-TW" altLang="en-US" sz="1800" b="1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噴砂</a:t>
          </a:r>
        </a:p>
      </dgm:t>
    </dgm:pt>
    <dgm:pt modelId="{89121870-E619-4606-AC45-BB0ED637D64F}" type="parTrans" cxnId="{53C8AD5D-5158-4163-BA87-9C8E49962C68}">
      <dgm:prSet/>
      <dgm:spPr/>
      <dgm:t>
        <a:bodyPr/>
        <a:lstStyle/>
        <a:p>
          <a:endParaRPr lang="zh-TW" altLang="en-US" sz="18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A54B97D-BC6D-4E23-A540-30F255BB011C}" type="sibTrans" cxnId="{53C8AD5D-5158-4163-BA87-9C8E49962C68}">
      <dgm:prSet custT="1"/>
      <dgm:spPr/>
      <dgm:t>
        <a:bodyPr/>
        <a:lstStyle/>
        <a:p>
          <a:endParaRPr lang="zh-TW" altLang="en-US" sz="18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71E4E4F-A83D-4416-B76A-56658A021218}">
      <dgm:prSet custT="1"/>
      <dgm:spPr>
        <a:ln>
          <a:noFill/>
        </a:ln>
      </dgm:spPr>
      <dgm:t>
        <a:bodyPr/>
        <a:lstStyle/>
        <a:p>
          <a:r>
            <a:rPr lang="zh-TW" altLang="en-US" sz="1800" b="1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乾燥</a:t>
          </a:r>
        </a:p>
      </dgm:t>
    </dgm:pt>
    <dgm:pt modelId="{4FB38415-8CA4-4F2E-A815-2F2D207A9748}" type="parTrans" cxnId="{EF325BD0-CD40-4347-95D5-2F3783B3272A}">
      <dgm:prSet/>
      <dgm:spPr/>
      <dgm:t>
        <a:bodyPr/>
        <a:lstStyle/>
        <a:p>
          <a:endParaRPr lang="zh-TW" altLang="en-US" sz="18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A9E4D4F-EBEE-46C4-9486-E245A8E22480}" type="sibTrans" cxnId="{EF325BD0-CD40-4347-95D5-2F3783B3272A}">
      <dgm:prSet custT="1"/>
      <dgm:spPr/>
      <dgm:t>
        <a:bodyPr/>
        <a:lstStyle/>
        <a:p>
          <a:endParaRPr lang="zh-TW" altLang="en-US" sz="18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43110AF-E2F7-42B6-B22C-63EBC3460B52}">
      <dgm:prSet custT="1"/>
      <dgm:spPr>
        <a:ln>
          <a:noFill/>
        </a:ln>
      </dgm:spPr>
      <dgm:t>
        <a:bodyPr/>
        <a:lstStyle/>
        <a:p>
          <a:r>
            <a:rPr lang="zh-TW" altLang="en-US" sz="1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第一道底漆</a:t>
          </a:r>
        </a:p>
      </dgm:t>
    </dgm:pt>
    <dgm:pt modelId="{6537E786-79C7-4574-BD8C-453A11EF85EF}" type="parTrans" cxnId="{3E1FAF57-B876-40DB-BC10-A751168591F1}">
      <dgm:prSet/>
      <dgm:spPr/>
      <dgm:t>
        <a:bodyPr/>
        <a:lstStyle/>
        <a:p>
          <a:endParaRPr lang="zh-TW" altLang="en-US" sz="18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429C466-6B8D-490F-B718-E4E11C4B29DC}" type="sibTrans" cxnId="{3E1FAF57-B876-40DB-BC10-A751168591F1}">
      <dgm:prSet custT="1"/>
      <dgm:spPr/>
      <dgm:t>
        <a:bodyPr/>
        <a:lstStyle/>
        <a:p>
          <a:endParaRPr lang="zh-TW" altLang="en-US" sz="18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82D8236-183F-4F02-9926-50C210C65C4A}">
      <dgm:prSet custT="1"/>
      <dgm:spPr>
        <a:ln>
          <a:noFill/>
        </a:ln>
      </dgm:spPr>
      <dgm:t>
        <a:bodyPr/>
        <a:lstStyle/>
        <a:p>
          <a:r>
            <a:rPr lang="zh-TW" altLang="en-US" sz="1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第二道中塗漆</a:t>
          </a:r>
        </a:p>
      </dgm:t>
    </dgm:pt>
    <dgm:pt modelId="{BE6C579D-033B-4D71-A672-E902FE5BB9D1}" type="parTrans" cxnId="{22EB21FC-05B3-4100-A225-6BDA0163B2B8}">
      <dgm:prSet/>
      <dgm:spPr/>
      <dgm:t>
        <a:bodyPr/>
        <a:lstStyle/>
        <a:p>
          <a:endParaRPr lang="zh-TW" altLang="en-US" sz="18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6857C53-0533-4378-AAB4-8C738D8B7BF7}" type="sibTrans" cxnId="{22EB21FC-05B3-4100-A225-6BDA0163B2B8}">
      <dgm:prSet custT="1"/>
      <dgm:spPr/>
      <dgm:t>
        <a:bodyPr/>
        <a:lstStyle/>
        <a:p>
          <a:endParaRPr lang="zh-TW" altLang="en-US" sz="18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FAA06FD-CCA9-4A8C-8C8C-F1131B29EBA0}">
      <dgm:prSet custT="1"/>
      <dgm:spPr>
        <a:ln>
          <a:noFill/>
        </a:ln>
      </dgm:spPr>
      <dgm:t>
        <a:bodyPr/>
        <a:lstStyle/>
        <a:p>
          <a:r>
            <a:rPr lang="zh-TW" altLang="en-US" sz="1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第三道面漆</a:t>
          </a:r>
        </a:p>
      </dgm:t>
    </dgm:pt>
    <dgm:pt modelId="{BC9F2581-892B-4847-A60E-EF690D099CAF}" type="parTrans" cxnId="{C14B7FB1-AB57-42C5-9127-1E00B164D0E7}">
      <dgm:prSet/>
      <dgm:spPr/>
      <dgm:t>
        <a:bodyPr/>
        <a:lstStyle/>
        <a:p>
          <a:endParaRPr lang="zh-TW" altLang="en-US" sz="18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E1CB40-95D1-45CD-8194-F5379B8EC8BD}" type="sibTrans" cxnId="{C14B7FB1-AB57-42C5-9127-1E00B164D0E7}">
      <dgm:prSet custT="1"/>
      <dgm:spPr/>
      <dgm:t>
        <a:bodyPr/>
        <a:lstStyle/>
        <a:p>
          <a:endParaRPr lang="zh-TW" altLang="en-US" sz="18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46169C8-F404-4AB0-8036-0867603A4B20}">
      <dgm:prSet custT="1"/>
      <dgm:spPr>
        <a:ln>
          <a:noFill/>
        </a:ln>
      </dgm:spPr>
      <dgm:t>
        <a:bodyPr/>
        <a:lstStyle/>
        <a:p>
          <a:r>
            <a:rPr lang="zh-TW" altLang="en-US" sz="1800" b="1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水洗清潔</a:t>
          </a:r>
        </a:p>
      </dgm:t>
    </dgm:pt>
    <dgm:pt modelId="{AB06B7D5-160F-4718-8F4C-35C818A28F23}" type="parTrans" cxnId="{246302D8-365D-4FD6-AD5C-88C237149991}">
      <dgm:prSet/>
      <dgm:spPr/>
      <dgm:t>
        <a:bodyPr/>
        <a:lstStyle/>
        <a:p>
          <a:endParaRPr lang="zh-TW" altLang="en-US" sz="18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0A467C9-0644-4426-B2E1-816C382250BC}" type="sibTrans" cxnId="{246302D8-365D-4FD6-AD5C-88C237149991}">
      <dgm:prSet custT="1"/>
      <dgm:spPr/>
      <dgm:t>
        <a:bodyPr/>
        <a:lstStyle/>
        <a:p>
          <a:endParaRPr lang="zh-TW" altLang="en-US" sz="18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2519FFB-51F4-42A7-A7B2-F5AC48FB58C8}">
      <dgm:prSet custT="1"/>
      <dgm:spPr>
        <a:ln>
          <a:noFill/>
        </a:ln>
      </dgm:spPr>
      <dgm:t>
        <a:bodyPr/>
        <a:lstStyle/>
        <a:p>
          <a:r>
            <a:rPr lang="zh-TW" altLang="en-US" sz="1800" b="1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噴塗完成</a:t>
          </a:r>
        </a:p>
      </dgm:t>
    </dgm:pt>
    <dgm:pt modelId="{B4778426-F25C-442B-AF5D-5DECAA067C5B}" type="parTrans" cxnId="{7297C5E8-4300-41BE-B555-87272E93FDB7}">
      <dgm:prSet/>
      <dgm:spPr/>
      <dgm:t>
        <a:bodyPr/>
        <a:lstStyle/>
        <a:p>
          <a:endParaRPr lang="zh-TW" altLang="en-US" sz="18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A1E58C7-2549-4B0B-AE2B-7B9C89B45B30}" type="sibTrans" cxnId="{7297C5E8-4300-41BE-B555-87272E93FDB7}">
      <dgm:prSet/>
      <dgm:spPr/>
      <dgm:t>
        <a:bodyPr/>
        <a:lstStyle/>
        <a:p>
          <a:endParaRPr lang="zh-TW" altLang="en-US" sz="18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416B715-F233-412F-B86C-47AC8C705B57}" type="pres">
      <dgm:prSet presAssocID="{59A292AD-9EFD-41EE-845B-498D5D36508A}" presName="Name0" presStyleCnt="0">
        <dgm:presLayoutVars>
          <dgm:dir/>
          <dgm:resizeHandles val="exact"/>
        </dgm:presLayoutVars>
      </dgm:prSet>
      <dgm:spPr/>
    </dgm:pt>
    <dgm:pt modelId="{0D872A42-097C-4FB2-9482-18A690DE36E6}" type="pres">
      <dgm:prSet presAssocID="{6A666542-AFA5-4F7C-B291-204C7CFA50AB}" presName="node" presStyleLbl="node1" presStyleIdx="0" presStyleCnt="8" custScaleX="163248">
        <dgm:presLayoutVars>
          <dgm:bulletEnabled val="1"/>
        </dgm:presLayoutVars>
      </dgm:prSet>
      <dgm:spPr/>
    </dgm:pt>
    <dgm:pt modelId="{2EDA85CE-BB62-461C-860B-4A387A121F24}" type="pres">
      <dgm:prSet presAssocID="{6F63D236-8C10-431A-B1F1-35EF9E624B21}" presName="sibTrans" presStyleLbl="sibTrans2D1" presStyleIdx="0" presStyleCnt="7"/>
      <dgm:spPr/>
    </dgm:pt>
    <dgm:pt modelId="{0E3B18E8-3710-4C5A-BD34-614B010D59A0}" type="pres">
      <dgm:prSet presAssocID="{6F63D236-8C10-431A-B1F1-35EF9E624B21}" presName="connectorText" presStyleLbl="sibTrans2D1" presStyleIdx="0" presStyleCnt="7"/>
      <dgm:spPr/>
    </dgm:pt>
    <dgm:pt modelId="{99F3F9EC-04BA-4367-9515-E36C77EAB2EC}" type="pres">
      <dgm:prSet presAssocID="{072FE0ED-CCED-4273-AC45-321962593B02}" presName="node" presStyleLbl="node1" presStyleIdx="1" presStyleCnt="8">
        <dgm:presLayoutVars>
          <dgm:bulletEnabled val="1"/>
        </dgm:presLayoutVars>
      </dgm:prSet>
      <dgm:spPr/>
    </dgm:pt>
    <dgm:pt modelId="{873832A5-94F1-48D0-A10D-99BF8DAEB8FD}" type="pres">
      <dgm:prSet presAssocID="{AA54B97D-BC6D-4E23-A540-30F255BB011C}" presName="sibTrans" presStyleLbl="sibTrans2D1" presStyleIdx="1" presStyleCnt="7"/>
      <dgm:spPr/>
    </dgm:pt>
    <dgm:pt modelId="{ED2D99DD-E96B-4BA0-93C3-2C44D91B584C}" type="pres">
      <dgm:prSet presAssocID="{AA54B97D-BC6D-4E23-A540-30F255BB011C}" presName="connectorText" presStyleLbl="sibTrans2D1" presStyleIdx="1" presStyleCnt="7"/>
      <dgm:spPr/>
    </dgm:pt>
    <dgm:pt modelId="{4AB52E12-8F2F-4198-8319-5D67260FE2D3}" type="pres">
      <dgm:prSet presAssocID="{271E4E4F-A83D-4416-B76A-56658A021218}" presName="node" presStyleLbl="node1" presStyleIdx="2" presStyleCnt="8">
        <dgm:presLayoutVars>
          <dgm:bulletEnabled val="1"/>
        </dgm:presLayoutVars>
      </dgm:prSet>
      <dgm:spPr/>
    </dgm:pt>
    <dgm:pt modelId="{7BD790F3-36E2-4555-A6D2-E489F46012E6}" type="pres">
      <dgm:prSet presAssocID="{2A9E4D4F-EBEE-46C4-9486-E245A8E22480}" presName="sibTrans" presStyleLbl="sibTrans2D1" presStyleIdx="2" presStyleCnt="7"/>
      <dgm:spPr/>
    </dgm:pt>
    <dgm:pt modelId="{5BDD7E27-D1C1-481C-82C0-C598CE83A8F7}" type="pres">
      <dgm:prSet presAssocID="{2A9E4D4F-EBEE-46C4-9486-E245A8E22480}" presName="connectorText" presStyleLbl="sibTrans2D1" presStyleIdx="2" presStyleCnt="7"/>
      <dgm:spPr/>
    </dgm:pt>
    <dgm:pt modelId="{4F5079BC-C17E-4564-8965-9DE349933821}" type="pres">
      <dgm:prSet presAssocID="{343110AF-E2F7-42B6-B22C-63EBC3460B52}" presName="node" presStyleLbl="node1" presStyleIdx="3" presStyleCnt="8" custScaleX="166798">
        <dgm:presLayoutVars>
          <dgm:bulletEnabled val="1"/>
        </dgm:presLayoutVars>
      </dgm:prSet>
      <dgm:spPr/>
    </dgm:pt>
    <dgm:pt modelId="{AA6FF85E-3395-4819-932B-05755C4A43BD}" type="pres">
      <dgm:prSet presAssocID="{B429C466-6B8D-490F-B718-E4E11C4B29DC}" presName="sibTrans" presStyleLbl="sibTrans2D1" presStyleIdx="3" presStyleCnt="7" custLinFactNeighborX="-22070"/>
      <dgm:spPr/>
    </dgm:pt>
    <dgm:pt modelId="{EA3FBFE9-9166-4D09-B9F2-9D297E233067}" type="pres">
      <dgm:prSet presAssocID="{B429C466-6B8D-490F-B718-E4E11C4B29DC}" presName="connectorText" presStyleLbl="sibTrans2D1" presStyleIdx="3" presStyleCnt="7"/>
      <dgm:spPr/>
    </dgm:pt>
    <dgm:pt modelId="{A87D8EFE-2D05-4DE9-A01A-7E24CA52A19E}" type="pres">
      <dgm:prSet presAssocID="{082D8236-183F-4F02-9926-50C210C65C4A}" presName="node" presStyleLbl="node1" presStyleIdx="4" presStyleCnt="8" custScaleX="162566">
        <dgm:presLayoutVars>
          <dgm:bulletEnabled val="1"/>
        </dgm:presLayoutVars>
      </dgm:prSet>
      <dgm:spPr/>
    </dgm:pt>
    <dgm:pt modelId="{C4C546E8-889B-4236-95EA-45DD11DEC5F1}" type="pres">
      <dgm:prSet presAssocID="{D6857C53-0533-4378-AAB4-8C738D8B7BF7}" presName="sibTrans" presStyleLbl="sibTrans2D1" presStyleIdx="4" presStyleCnt="7"/>
      <dgm:spPr/>
    </dgm:pt>
    <dgm:pt modelId="{397463C1-338D-40BF-B284-271724D94639}" type="pres">
      <dgm:prSet presAssocID="{D6857C53-0533-4378-AAB4-8C738D8B7BF7}" presName="connectorText" presStyleLbl="sibTrans2D1" presStyleIdx="4" presStyleCnt="7"/>
      <dgm:spPr/>
    </dgm:pt>
    <dgm:pt modelId="{30C49AC5-F747-4EC0-9BFB-3513A5C6FE81}" type="pres">
      <dgm:prSet presAssocID="{7FAA06FD-CCA9-4A8C-8C8C-F1131B29EBA0}" presName="node" presStyleLbl="node1" presStyleIdx="5" presStyleCnt="8" custScaleX="174123">
        <dgm:presLayoutVars>
          <dgm:bulletEnabled val="1"/>
        </dgm:presLayoutVars>
      </dgm:prSet>
      <dgm:spPr/>
    </dgm:pt>
    <dgm:pt modelId="{2C5C1323-CBBD-48F2-B6B2-734ADC21A781}" type="pres">
      <dgm:prSet presAssocID="{63E1CB40-95D1-45CD-8194-F5379B8EC8BD}" presName="sibTrans" presStyleLbl="sibTrans2D1" presStyleIdx="5" presStyleCnt="7"/>
      <dgm:spPr/>
    </dgm:pt>
    <dgm:pt modelId="{F2CB2BE4-3540-435D-A2FA-2B2B52F1B31D}" type="pres">
      <dgm:prSet presAssocID="{63E1CB40-95D1-45CD-8194-F5379B8EC8BD}" presName="connectorText" presStyleLbl="sibTrans2D1" presStyleIdx="5" presStyleCnt="7"/>
      <dgm:spPr/>
    </dgm:pt>
    <dgm:pt modelId="{B05E466C-56C4-4C54-B7A0-C0CB6DA288B8}" type="pres">
      <dgm:prSet presAssocID="{D46169C8-F404-4AB0-8036-0867603A4B20}" presName="node" presStyleLbl="node1" presStyleIdx="6" presStyleCnt="8">
        <dgm:presLayoutVars>
          <dgm:bulletEnabled val="1"/>
        </dgm:presLayoutVars>
      </dgm:prSet>
      <dgm:spPr/>
    </dgm:pt>
    <dgm:pt modelId="{3E5B03EE-E46E-4543-88BC-C7C9CC643370}" type="pres">
      <dgm:prSet presAssocID="{10A467C9-0644-4426-B2E1-816C382250BC}" presName="sibTrans" presStyleLbl="sibTrans2D1" presStyleIdx="6" presStyleCnt="7"/>
      <dgm:spPr/>
    </dgm:pt>
    <dgm:pt modelId="{FE78EAD0-43BF-4EED-8721-EF14FBDCEC2D}" type="pres">
      <dgm:prSet presAssocID="{10A467C9-0644-4426-B2E1-816C382250BC}" presName="connectorText" presStyleLbl="sibTrans2D1" presStyleIdx="6" presStyleCnt="7"/>
      <dgm:spPr/>
    </dgm:pt>
    <dgm:pt modelId="{F015FC40-C6E3-4A78-9C6E-7D1B050BCD27}" type="pres">
      <dgm:prSet presAssocID="{32519FFB-51F4-42A7-A7B2-F5AC48FB58C8}" presName="node" presStyleLbl="node1" presStyleIdx="7" presStyleCnt="8">
        <dgm:presLayoutVars>
          <dgm:bulletEnabled val="1"/>
        </dgm:presLayoutVars>
      </dgm:prSet>
      <dgm:spPr/>
    </dgm:pt>
  </dgm:ptLst>
  <dgm:cxnLst>
    <dgm:cxn modelId="{53B82505-F503-4F37-9D0E-F424408ED9A2}" type="presOf" srcId="{D6857C53-0533-4378-AAB4-8C738D8B7BF7}" destId="{397463C1-338D-40BF-B284-271724D94639}" srcOrd="1" destOrd="0" presId="urn:microsoft.com/office/officeart/2005/8/layout/process1"/>
    <dgm:cxn modelId="{FE670B0A-F96B-4A41-A07B-14983D7450D8}" type="presOf" srcId="{59A292AD-9EFD-41EE-845B-498D5D36508A}" destId="{F416B715-F233-412F-B86C-47AC8C705B57}" srcOrd="0" destOrd="0" presId="urn:microsoft.com/office/officeart/2005/8/layout/process1"/>
    <dgm:cxn modelId="{5AF5FB0E-615B-464A-8448-654959621B53}" type="presOf" srcId="{B429C466-6B8D-490F-B718-E4E11C4B29DC}" destId="{EA3FBFE9-9166-4D09-B9F2-9D297E233067}" srcOrd="1" destOrd="0" presId="urn:microsoft.com/office/officeart/2005/8/layout/process1"/>
    <dgm:cxn modelId="{709C3711-4F86-426C-9CE9-FE2D8C5A852A}" type="presOf" srcId="{10A467C9-0644-4426-B2E1-816C382250BC}" destId="{3E5B03EE-E46E-4543-88BC-C7C9CC643370}" srcOrd="0" destOrd="0" presId="urn:microsoft.com/office/officeart/2005/8/layout/process1"/>
    <dgm:cxn modelId="{53C8AD5D-5158-4163-BA87-9C8E49962C68}" srcId="{59A292AD-9EFD-41EE-845B-498D5D36508A}" destId="{072FE0ED-CCED-4273-AC45-321962593B02}" srcOrd="1" destOrd="0" parTransId="{89121870-E619-4606-AC45-BB0ED637D64F}" sibTransId="{AA54B97D-BC6D-4E23-A540-30F255BB011C}"/>
    <dgm:cxn modelId="{A5C90D41-A9FE-4E59-95A7-C7BC13CB4C62}" type="presOf" srcId="{D46169C8-F404-4AB0-8036-0867603A4B20}" destId="{B05E466C-56C4-4C54-B7A0-C0CB6DA288B8}" srcOrd="0" destOrd="0" presId="urn:microsoft.com/office/officeart/2005/8/layout/process1"/>
    <dgm:cxn modelId="{FCC33761-ED21-4A68-9981-825625B5DF09}" type="presOf" srcId="{271E4E4F-A83D-4416-B76A-56658A021218}" destId="{4AB52E12-8F2F-4198-8319-5D67260FE2D3}" srcOrd="0" destOrd="0" presId="urn:microsoft.com/office/officeart/2005/8/layout/process1"/>
    <dgm:cxn modelId="{E6304C43-07E4-4904-932F-6F1C492C5D28}" type="presOf" srcId="{AA54B97D-BC6D-4E23-A540-30F255BB011C}" destId="{ED2D99DD-E96B-4BA0-93C3-2C44D91B584C}" srcOrd="1" destOrd="0" presId="urn:microsoft.com/office/officeart/2005/8/layout/process1"/>
    <dgm:cxn modelId="{85CBC369-F2F4-41F2-9873-C0648FC19A0B}" type="presOf" srcId="{2A9E4D4F-EBEE-46C4-9486-E245A8E22480}" destId="{7BD790F3-36E2-4555-A6D2-E489F46012E6}" srcOrd="0" destOrd="0" presId="urn:microsoft.com/office/officeart/2005/8/layout/process1"/>
    <dgm:cxn modelId="{06B68F50-1567-4155-93CA-BA5F9A22AB7E}" type="presOf" srcId="{6F63D236-8C10-431A-B1F1-35EF9E624B21}" destId="{2EDA85CE-BB62-461C-860B-4A387A121F24}" srcOrd="0" destOrd="0" presId="urn:microsoft.com/office/officeart/2005/8/layout/process1"/>
    <dgm:cxn modelId="{3E1FAF57-B876-40DB-BC10-A751168591F1}" srcId="{59A292AD-9EFD-41EE-845B-498D5D36508A}" destId="{343110AF-E2F7-42B6-B22C-63EBC3460B52}" srcOrd="3" destOrd="0" parTransId="{6537E786-79C7-4574-BD8C-453A11EF85EF}" sibTransId="{B429C466-6B8D-490F-B718-E4E11C4B29DC}"/>
    <dgm:cxn modelId="{36ADEA59-9665-423A-A5AD-1FE8DCD5B60C}" type="presOf" srcId="{32519FFB-51F4-42A7-A7B2-F5AC48FB58C8}" destId="{F015FC40-C6E3-4A78-9C6E-7D1B050BCD27}" srcOrd="0" destOrd="0" presId="urn:microsoft.com/office/officeart/2005/8/layout/process1"/>
    <dgm:cxn modelId="{C6D65F7E-369F-4493-9C3E-ECFEE3798F51}" type="presOf" srcId="{10A467C9-0644-4426-B2E1-816C382250BC}" destId="{FE78EAD0-43BF-4EED-8721-EF14FBDCEC2D}" srcOrd="1" destOrd="0" presId="urn:microsoft.com/office/officeart/2005/8/layout/process1"/>
    <dgm:cxn modelId="{DE76408F-E628-4E7B-A259-280999172373}" type="presOf" srcId="{B429C466-6B8D-490F-B718-E4E11C4B29DC}" destId="{AA6FF85E-3395-4819-932B-05755C4A43BD}" srcOrd="0" destOrd="0" presId="urn:microsoft.com/office/officeart/2005/8/layout/process1"/>
    <dgm:cxn modelId="{22AF8090-4EBA-4FBB-B819-7B8A4DB74EBE}" type="presOf" srcId="{7FAA06FD-CCA9-4A8C-8C8C-F1131B29EBA0}" destId="{30C49AC5-F747-4EC0-9BFB-3513A5C6FE81}" srcOrd="0" destOrd="0" presId="urn:microsoft.com/office/officeart/2005/8/layout/process1"/>
    <dgm:cxn modelId="{B4DE6491-6340-4905-865D-8EE0C26ECFC8}" type="presOf" srcId="{63E1CB40-95D1-45CD-8194-F5379B8EC8BD}" destId="{2C5C1323-CBBD-48F2-B6B2-734ADC21A781}" srcOrd="0" destOrd="0" presId="urn:microsoft.com/office/officeart/2005/8/layout/process1"/>
    <dgm:cxn modelId="{A4EE5597-F65F-4524-8996-FF0BFEC71CF8}" type="presOf" srcId="{082D8236-183F-4F02-9926-50C210C65C4A}" destId="{A87D8EFE-2D05-4DE9-A01A-7E24CA52A19E}" srcOrd="0" destOrd="0" presId="urn:microsoft.com/office/officeart/2005/8/layout/process1"/>
    <dgm:cxn modelId="{6682D097-EDCE-4FD7-9612-3CEEAFF033FC}" type="presOf" srcId="{6F63D236-8C10-431A-B1F1-35EF9E624B21}" destId="{0E3B18E8-3710-4C5A-BD34-614B010D59A0}" srcOrd="1" destOrd="0" presId="urn:microsoft.com/office/officeart/2005/8/layout/process1"/>
    <dgm:cxn modelId="{CE68F4B0-40B9-4084-B54E-9D9F76CD3C66}" type="presOf" srcId="{2A9E4D4F-EBEE-46C4-9486-E245A8E22480}" destId="{5BDD7E27-D1C1-481C-82C0-C598CE83A8F7}" srcOrd="1" destOrd="0" presId="urn:microsoft.com/office/officeart/2005/8/layout/process1"/>
    <dgm:cxn modelId="{EF9210B1-D1DC-4FFC-ABB2-8094543D69CF}" type="presOf" srcId="{6A666542-AFA5-4F7C-B291-204C7CFA50AB}" destId="{0D872A42-097C-4FB2-9482-18A690DE36E6}" srcOrd="0" destOrd="0" presId="urn:microsoft.com/office/officeart/2005/8/layout/process1"/>
    <dgm:cxn modelId="{C14B7FB1-AB57-42C5-9127-1E00B164D0E7}" srcId="{59A292AD-9EFD-41EE-845B-498D5D36508A}" destId="{7FAA06FD-CCA9-4A8C-8C8C-F1131B29EBA0}" srcOrd="5" destOrd="0" parTransId="{BC9F2581-892B-4847-A60E-EF690D099CAF}" sibTransId="{63E1CB40-95D1-45CD-8194-F5379B8EC8BD}"/>
    <dgm:cxn modelId="{52665CCB-9042-4F62-AF60-EEFD785CDE8E}" type="presOf" srcId="{072FE0ED-CCED-4273-AC45-321962593B02}" destId="{99F3F9EC-04BA-4367-9515-E36C77EAB2EC}" srcOrd="0" destOrd="0" presId="urn:microsoft.com/office/officeart/2005/8/layout/process1"/>
    <dgm:cxn modelId="{AAEE79CE-FFC6-4042-8D22-0FB801F4AD09}" type="presOf" srcId="{63E1CB40-95D1-45CD-8194-F5379B8EC8BD}" destId="{F2CB2BE4-3540-435D-A2FA-2B2B52F1B31D}" srcOrd="1" destOrd="0" presId="urn:microsoft.com/office/officeart/2005/8/layout/process1"/>
    <dgm:cxn modelId="{EF325BD0-CD40-4347-95D5-2F3783B3272A}" srcId="{59A292AD-9EFD-41EE-845B-498D5D36508A}" destId="{271E4E4F-A83D-4416-B76A-56658A021218}" srcOrd="2" destOrd="0" parTransId="{4FB38415-8CA4-4F2E-A815-2F2D207A9748}" sibTransId="{2A9E4D4F-EBEE-46C4-9486-E245A8E22480}"/>
    <dgm:cxn modelId="{246302D8-365D-4FD6-AD5C-88C237149991}" srcId="{59A292AD-9EFD-41EE-845B-498D5D36508A}" destId="{D46169C8-F404-4AB0-8036-0867603A4B20}" srcOrd="6" destOrd="0" parTransId="{AB06B7D5-160F-4718-8F4C-35C818A28F23}" sibTransId="{10A467C9-0644-4426-B2E1-816C382250BC}"/>
    <dgm:cxn modelId="{B30D00DB-9BB7-4723-AFD0-66C4520BFEFD}" type="presOf" srcId="{D6857C53-0533-4378-AAB4-8C738D8B7BF7}" destId="{C4C546E8-889B-4236-95EA-45DD11DEC5F1}" srcOrd="0" destOrd="0" presId="urn:microsoft.com/office/officeart/2005/8/layout/process1"/>
    <dgm:cxn modelId="{202C00E4-EFEC-4C90-AF68-7A81CC4DCE88}" type="presOf" srcId="{343110AF-E2F7-42B6-B22C-63EBC3460B52}" destId="{4F5079BC-C17E-4564-8965-9DE349933821}" srcOrd="0" destOrd="0" presId="urn:microsoft.com/office/officeart/2005/8/layout/process1"/>
    <dgm:cxn modelId="{7297C5E8-4300-41BE-B555-87272E93FDB7}" srcId="{59A292AD-9EFD-41EE-845B-498D5D36508A}" destId="{32519FFB-51F4-42A7-A7B2-F5AC48FB58C8}" srcOrd="7" destOrd="0" parTransId="{B4778426-F25C-442B-AF5D-5DECAA067C5B}" sibTransId="{FA1E58C7-2549-4B0B-AE2B-7B9C89B45B30}"/>
    <dgm:cxn modelId="{29F9D7FA-60C6-4DB8-BF93-E8D54DAAAD77}" type="presOf" srcId="{AA54B97D-BC6D-4E23-A540-30F255BB011C}" destId="{873832A5-94F1-48D0-A10D-99BF8DAEB8FD}" srcOrd="0" destOrd="0" presId="urn:microsoft.com/office/officeart/2005/8/layout/process1"/>
    <dgm:cxn modelId="{22EB21FC-05B3-4100-A225-6BDA0163B2B8}" srcId="{59A292AD-9EFD-41EE-845B-498D5D36508A}" destId="{082D8236-183F-4F02-9926-50C210C65C4A}" srcOrd="4" destOrd="0" parTransId="{BE6C579D-033B-4D71-A672-E902FE5BB9D1}" sibTransId="{D6857C53-0533-4378-AAB4-8C738D8B7BF7}"/>
    <dgm:cxn modelId="{2E8344FE-BE36-4540-A5EF-17044B9D7E9E}" srcId="{59A292AD-9EFD-41EE-845B-498D5D36508A}" destId="{6A666542-AFA5-4F7C-B291-204C7CFA50AB}" srcOrd="0" destOrd="0" parTransId="{49CA54B0-48D6-4096-A6A4-CD1FB91613EC}" sibTransId="{6F63D236-8C10-431A-B1F1-35EF9E624B21}"/>
    <dgm:cxn modelId="{DC1205DF-A57B-4390-90FF-483817D842FF}" type="presParOf" srcId="{F416B715-F233-412F-B86C-47AC8C705B57}" destId="{0D872A42-097C-4FB2-9482-18A690DE36E6}" srcOrd="0" destOrd="0" presId="urn:microsoft.com/office/officeart/2005/8/layout/process1"/>
    <dgm:cxn modelId="{F316FB8D-93A4-479B-A24C-F27AFB7D71F3}" type="presParOf" srcId="{F416B715-F233-412F-B86C-47AC8C705B57}" destId="{2EDA85CE-BB62-461C-860B-4A387A121F24}" srcOrd="1" destOrd="0" presId="urn:microsoft.com/office/officeart/2005/8/layout/process1"/>
    <dgm:cxn modelId="{0DC2166F-CFE5-4AF0-BC10-291821216107}" type="presParOf" srcId="{2EDA85CE-BB62-461C-860B-4A387A121F24}" destId="{0E3B18E8-3710-4C5A-BD34-614B010D59A0}" srcOrd="0" destOrd="0" presId="urn:microsoft.com/office/officeart/2005/8/layout/process1"/>
    <dgm:cxn modelId="{9B54B620-FC23-48C5-ABC8-3F7678F045FC}" type="presParOf" srcId="{F416B715-F233-412F-B86C-47AC8C705B57}" destId="{99F3F9EC-04BA-4367-9515-E36C77EAB2EC}" srcOrd="2" destOrd="0" presId="urn:microsoft.com/office/officeart/2005/8/layout/process1"/>
    <dgm:cxn modelId="{E4FB1D8B-3CB5-4C17-BC96-A1E0D5BE0AE5}" type="presParOf" srcId="{F416B715-F233-412F-B86C-47AC8C705B57}" destId="{873832A5-94F1-48D0-A10D-99BF8DAEB8FD}" srcOrd="3" destOrd="0" presId="urn:microsoft.com/office/officeart/2005/8/layout/process1"/>
    <dgm:cxn modelId="{6E66F9B9-BD29-4493-9900-BD971DB82098}" type="presParOf" srcId="{873832A5-94F1-48D0-A10D-99BF8DAEB8FD}" destId="{ED2D99DD-E96B-4BA0-93C3-2C44D91B584C}" srcOrd="0" destOrd="0" presId="urn:microsoft.com/office/officeart/2005/8/layout/process1"/>
    <dgm:cxn modelId="{31B754CA-0B0C-42CA-A0B0-7FA07D5000A3}" type="presParOf" srcId="{F416B715-F233-412F-B86C-47AC8C705B57}" destId="{4AB52E12-8F2F-4198-8319-5D67260FE2D3}" srcOrd="4" destOrd="0" presId="urn:microsoft.com/office/officeart/2005/8/layout/process1"/>
    <dgm:cxn modelId="{A796DBAA-A68D-458D-A32F-9A12EE07FC40}" type="presParOf" srcId="{F416B715-F233-412F-B86C-47AC8C705B57}" destId="{7BD790F3-36E2-4555-A6D2-E489F46012E6}" srcOrd="5" destOrd="0" presId="urn:microsoft.com/office/officeart/2005/8/layout/process1"/>
    <dgm:cxn modelId="{F42DCAA7-98A1-403A-9AA8-9E286C91A5AF}" type="presParOf" srcId="{7BD790F3-36E2-4555-A6D2-E489F46012E6}" destId="{5BDD7E27-D1C1-481C-82C0-C598CE83A8F7}" srcOrd="0" destOrd="0" presId="urn:microsoft.com/office/officeart/2005/8/layout/process1"/>
    <dgm:cxn modelId="{3E62DFF7-1167-4C38-ABB1-CA86A3B71ADB}" type="presParOf" srcId="{F416B715-F233-412F-B86C-47AC8C705B57}" destId="{4F5079BC-C17E-4564-8965-9DE349933821}" srcOrd="6" destOrd="0" presId="urn:microsoft.com/office/officeart/2005/8/layout/process1"/>
    <dgm:cxn modelId="{36EA4DFF-DF4D-490B-A5BE-34140554A899}" type="presParOf" srcId="{F416B715-F233-412F-B86C-47AC8C705B57}" destId="{AA6FF85E-3395-4819-932B-05755C4A43BD}" srcOrd="7" destOrd="0" presId="urn:microsoft.com/office/officeart/2005/8/layout/process1"/>
    <dgm:cxn modelId="{C7ECFC74-8AD4-4865-97B3-2B335FA60AB5}" type="presParOf" srcId="{AA6FF85E-3395-4819-932B-05755C4A43BD}" destId="{EA3FBFE9-9166-4D09-B9F2-9D297E233067}" srcOrd="0" destOrd="0" presId="urn:microsoft.com/office/officeart/2005/8/layout/process1"/>
    <dgm:cxn modelId="{FC2B7A62-BBA7-4D58-BEA3-ECB4D65519EC}" type="presParOf" srcId="{F416B715-F233-412F-B86C-47AC8C705B57}" destId="{A87D8EFE-2D05-4DE9-A01A-7E24CA52A19E}" srcOrd="8" destOrd="0" presId="urn:microsoft.com/office/officeart/2005/8/layout/process1"/>
    <dgm:cxn modelId="{DAD08E30-751E-4777-B5D1-CDED7BCA5778}" type="presParOf" srcId="{F416B715-F233-412F-B86C-47AC8C705B57}" destId="{C4C546E8-889B-4236-95EA-45DD11DEC5F1}" srcOrd="9" destOrd="0" presId="urn:microsoft.com/office/officeart/2005/8/layout/process1"/>
    <dgm:cxn modelId="{402E59D4-1DDF-4963-BE2F-652FD98FF11C}" type="presParOf" srcId="{C4C546E8-889B-4236-95EA-45DD11DEC5F1}" destId="{397463C1-338D-40BF-B284-271724D94639}" srcOrd="0" destOrd="0" presId="urn:microsoft.com/office/officeart/2005/8/layout/process1"/>
    <dgm:cxn modelId="{42BE96EF-30B3-4D13-97CA-927D84EF9703}" type="presParOf" srcId="{F416B715-F233-412F-B86C-47AC8C705B57}" destId="{30C49AC5-F747-4EC0-9BFB-3513A5C6FE81}" srcOrd="10" destOrd="0" presId="urn:microsoft.com/office/officeart/2005/8/layout/process1"/>
    <dgm:cxn modelId="{68FA6A9E-961F-4420-9E2D-2442357CC18C}" type="presParOf" srcId="{F416B715-F233-412F-B86C-47AC8C705B57}" destId="{2C5C1323-CBBD-48F2-B6B2-734ADC21A781}" srcOrd="11" destOrd="0" presId="urn:microsoft.com/office/officeart/2005/8/layout/process1"/>
    <dgm:cxn modelId="{B60138F7-8C1B-4918-AB09-54D42B016998}" type="presParOf" srcId="{2C5C1323-CBBD-48F2-B6B2-734ADC21A781}" destId="{F2CB2BE4-3540-435D-A2FA-2B2B52F1B31D}" srcOrd="0" destOrd="0" presId="urn:microsoft.com/office/officeart/2005/8/layout/process1"/>
    <dgm:cxn modelId="{4A19C7D1-26A7-42F7-AD21-CF8258D844AD}" type="presParOf" srcId="{F416B715-F233-412F-B86C-47AC8C705B57}" destId="{B05E466C-56C4-4C54-B7A0-C0CB6DA288B8}" srcOrd="12" destOrd="0" presId="urn:microsoft.com/office/officeart/2005/8/layout/process1"/>
    <dgm:cxn modelId="{3D360DF2-6EAB-406C-881E-DADF6D059283}" type="presParOf" srcId="{F416B715-F233-412F-B86C-47AC8C705B57}" destId="{3E5B03EE-E46E-4543-88BC-C7C9CC643370}" srcOrd="13" destOrd="0" presId="urn:microsoft.com/office/officeart/2005/8/layout/process1"/>
    <dgm:cxn modelId="{08B3E865-E60C-48A2-9561-C7230ABABA78}" type="presParOf" srcId="{3E5B03EE-E46E-4543-88BC-C7C9CC643370}" destId="{FE78EAD0-43BF-4EED-8721-EF14FBDCEC2D}" srcOrd="0" destOrd="0" presId="urn:microsoft.com/office/officeart/2005/8/layout/process1"/>
    <dgm:cxn modelId="{7694BEFB-704B-459D-8B8A-461D42028869}" type="presParOf" srcId="{F416B715-F233-412F-B86C-47AC8C705B57}" destId="{F015FC40-C6E3-4A78-9C6E-7D1B050BCD27}" srcOrd="14" destOrd="0" presId="urn:microsoft.com/office/officeart/2005/8/layout/process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9A292AD-9EFD-41EE-845B-498D5D36508A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6A666542-AFA5-4F7C-B291-204C7CFA50AB}">
      <dgm:prSet phldrT="[文字]" custT="1"/>
      <dgm:spPr>
        <a:ln>
          <a:noFill/>
        </a:ln>
      </dgm:spPr>
      <dgm:t>
        <a:bodyPr/>
        <a:lstStyle/>
        <a:p>
          <a:r>
            <a:rPr lang="en-US" sz="1800" b="1" i="0" dirty="0"/>
            <a:t>Cleaning &amp; Repair</a:t>
          </a:r>
          <a:endParaRPr lang="zh-TW" altLang="en-US" sz="1800" b="1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9CA54B0-48D6-4096-A6A4-CD1FB91613EC}" type="parTrans" cxnId="{2E8344FE-BE36-4540-A5EF-17044B9D7E9E}">
      <dgm:prSet/>
      <dgm:spPr/>
      <dgm:t>
        <a:bodyPr/>
        <a:lstStyle/>
        <a:p>
          <a:endParaRPr lang="zh-TW" altLang="en-US" sz="18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F63D236-8C10-431A-B1F1-35EF9E624B21}" type="sibTrans" cxnId="{2E8344FE-BE36-4540-A5EF-17044B9D7E9E}">
      <dgm:prSet custT="1"/>
      <dgm:spPr/>
      <dgm:t>
        <a:bodyPr/>
        <a:lstStyle/>
        <a:p>
          <a:endParaRPr lang="zh-TW" altLang="en-US" sz="18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72FE0ED-CCED-4273-AC45-321962593B02}">
      <dgm:prSet phldrT="[文字]" custT="1"/>
      <dgm:spPr>
        <a:ln>
          <a:noFill/>
        </a:ln>
      </dgm:spPr>
      <dgm:t>
        <a:bodyPr/>
        <a:lstStyle/>
        <a:p>
          <a:r>
            <a:rPr lang="en-US" sz="1800" b="1" i="0" dirty="0"/>
            <a:t>Blasting</a:t>
          </a:r>
          <a:endParaRPr lang="zh-TW" altLang="en-US" sz="1800" b="1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9121870-E619-4606-AC45-BB0ED637D64F}" type="parTrans" cxnId="{53C8AD5D-5158-4163-BA87-9C8E49962C68}">
      <dgm:prSet/>
      <dgm:spPr/>
      <dgm:t>
        <a:bodyPr/>
        <a:lstStyle/>
        <a:p>
          <a:endParaRPr lang="zh-TW" altLang="en-US" sz="18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A54B97D-BC6D-4E23-A540-30F255BB011C}" type="sibTrans" cxnId="{53C8AD5D-5158-4163-BA87-9C8E49962C68}">
      <dgm:prSet custT="1"/>
      <dgm:spPr/>
      <dgm:t>
        <a:bodyPr/>
        <a:lstStyle/>
        <a:p>
          <a:endParaRPr lang="zh-TW" altLang="en-US" sz="18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71E4E4F-A83D-4416-B76A-56658A021218}">
      <dgm:prSet custT="1"/>
      <dgm:spPr>
        <a:ln>
          <a:noFill/>
        </a:ln>
      </dgm:spPr>
      <dgm:t>
        <a:bodyPr/>
        <a:lstStyle/>
        <a:p>
          <a:r>
            <a:rPr lang="en-US" sz="1800" b="1" i="0" dirty="0"/>
            <a:t>Drying</a:t>
          </a:r>
          <a:endParaRPr lang="zh-TW" altLang="en-US" sz="1800" b="1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FB38415-8CA4-4F2E-A815-2F2D207A9748}" type="parTrans" cxnId="{EF325BD0-CD40-4347-95D5-2F3783B3272A}">
      <dgm:prSet/>
      <dgm:spPr/>
      <dgm:t>
        <a:bodyPr/>
        <a:lstStyle/>
        <a:p>
          <a:endParaRPr lang="zh-TW" altLang="en-US" sz="18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A9E4D4F-EBEE-46C4-9486-E245A8E22480}" type="sibTrans" cxnId="{EF325BD0-CD40-4347-95D5-2F3783B3272A}">
      <dgm:prSet custT="1"/>
      <dgm:spPr/>
      <dgm:t>
        <a:bodyPr/>
        <a:lstStyle/>
        <a:p>
          <a:endParaRPr lang="zh-TW" altLang="en-US" sz="18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43110AF-E2F7-42B6-B22C-63EBC3460B52}">
      <dgm:prSet custT="1"/>
      <dgm:spPr>
        <a:ln>
          <a:noFill/>
        </a:ln>
      </dgm:spPr>
      <dgm:t>
        <a:bodyPr/>
        <a:lstStyle/>
        <a:p>
          <a:r>
            <a:rPr lang="en-US" sz="1800" b="1" i="0" dirty="0"/>
            <a:t>Primer Coat</a:t>
          </a:r>
          <a:endParaRPr lang="zh-TW" altLang="en-US" sz="1800" b="1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537E786-79C7-4574-BD8C-453A11EF85EF}" type="parTrans" cxnId="{3E1FAF57-B876-40DB-BC10-A751168591F1}">
      <dgm:prSet/>
      <dgm:spPr/>
      <dgm:t>
        <a:bodyPr/>
        <a:lstStyle/>
        <a:p>
          <a:endParaRPr lang="zh-TW" altLang="en-US" sz="18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429C466-6B8D-490F-B718-E4E11C4B29DC}" type="sibTrans" cxnId="{3E1FAF57-B876-40DB-BC10-A751168591F1}">
      <dgm:prSet custT="1"/>
      <dgm:spPr/>
      <dgm:t>
        <a:bodyPr/>
        <a:lstStyle/>
        <a:p>
          <a:endParaRPr lang="zh-TW" altLang="en-US" sz="18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82D8236-183F-4F02-9926-50C210C65C4A}">
      <dgm:prSet custT="1"/>
      <dgm:spPr>
        <a:ln>
          <a:noFill/>
        </a:ln>
      </dgm:spPr>
      <dgm:t>
        <a:bodyPr/>
        <a:lstStyle/>
        <a:p>
          <a:r>
            <a:rPr lang="en-US" sz="1800" b="1" i="0" dirty="0"/>
            <a:t>Intermediate Coat</a:t>
          </a:r>
          <a:endParaRPr lang="zh-TW" altLang="en-US" sz="1800" b="1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E6C579D-033B-4D71-A672-E902FE5BB9D1}" type="parTrans" cxnId="{22EB21FC-05B3-4100-A225-6BDA0163B2B8}">
      <dgm:prSet/>
      <dgm:spPr/>
      <dgm:t>
        <a:bodyPr/>
        <a:lstStyle/>
        <a:p>
          <a:endParaRPr lang="zh-TW" altLang="en-US" sz="18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6857C53-0533-4378-AAB4-8C738D8B7BF7}" type="sibTrans" cxnId="{22EB21FC-05B3-4100-A225-6BDA0163B2B8}">
      <dgm:prSet custT="1"/>
      <dgm:spPr/>
      <dgm:t>
        <a:bodyPr/>
        <a:lstStyle/>
        <a:p>
          <a:endParaRPr lang="zh-TW" altLang="en-US" sz="18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FAA06FD-CCA9-4A8C-8C8C-F1131B29EBA0}">
      <dgm:prSet custT="1"/>
      <dgm:spPr>
        <a:ln>
          <a:noFill/>
        </a:ln>
      </dgm:spPr>
      <dgm:t>
        <a:bodyPr/>
        <a:lstStyle/>
        <a:p>
          <a:r>
            <a:rPr lang="en-US" sz="1800" b="1" i="0" dirty="0"/>
            <a:t>Topcoat</a:t>
          </a:r>
          <a:endParaRPr lang="zh-TW" altLang="en-US" sz="1800" b="1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C9F2581-892B-4847-A60E-EF690D099CAF}" type="parTrans" cxnId="{C14B7FB1-AB57-42C5-9127-1E00B164D0E7}">
      <dgm:prSet/>
      <dgm:spPr/>
      <dgm:t>
        <a:bodyPr/>
        <a:lstStyle/>
        <a:p>
          <a:endParaRPr lang="zh-TW" altLang="en-US" sz="18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E1CB40-95D1-45CD-8194-F5379B8EC8BD}" type="sibTrans" cxnId="{C14B7FB1-AB57-42C5-9127-1E00B164D0E7}">
      <dgm:prSet custT="1"/>
      <dgm:spPr/>
      <dgm:t>
        <a:bodyPr/>
        <a:lstStyle/>
        <a:p>
          <a:endParaRPr lang="zh-TW" altLang="en-US" sz="18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46169C8-F404-4AB0-8036-0867603A4B20}">
      <dgm:prSet custT="1"/>
      <dgm:spPr>
        <a:ln>
          <a:noFill/>
        </a:ln>
      </dgm:spPr>
      <dgm:t>
        <a:bodyPr/>
        <a:lstStyle/>
        <a:p>
          <a:r>
            <a:rPr lang="en-US" sz="1800" b="1" i="0" dirty="0"/>
            <a:t>Water Cleaning</a:t>
          </a:r>
          <a:endParaRPr lang="zh-TW" altLang="en-US" sz="1800" b="1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B06B7D5-160F-4718-8F4C-35C818A28F23}" type="parTrans" cxnId="{246302D8-365D-4FD6-AD5C-88C237149991}">
      <dgm:prSet/>
      <dgm:spPr/>
      <dgm:t>
        <a:bodyPr/>
        <a:lstStyle/>
        <a:p>
          <a:endParaRPr lang="zh-TW" altLang="en-US" sz="18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0A467C9-0644-4426-B2E1-816C382250BC}" type="sibTrans" cxnId="{246302D8-365D-4FD6-AD5C-88C237149991}">
      <dgm:prSet custT="1"/>
      <dgm:spPr/>
      <dgm:t>
        <a:bodyPr/>
        <a:lstStyle/>
        <a:p>
          <a:endParaRPr lang="zh-TW" altLang="en-US" sz="18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2519FFB-51F4-42A7-A7B2-F5AC48FB58C8}">
      <dgm:prSet custT="1"/>
      <dgm:spPr>
        <a:ln>
          <a:noFill/>
        </a:ln>
      </dgm:spPr>
      <dgm:t>
        <a:bodyPr/>
        <a:lstStyle/>
        <a:p>
          <a:r>
            <a:rPr lang="en-US" sz="1800" b="1" i="0" dirty="0"/>
            <a:t>Coating Completed</a:t>
          </a:r>
          <a:r>
            <a:rPr lang="en-US" sz="1800" b="0" i="0" dirty="0"/>
            <a:t> </a:t>
          </a:r>
          <a:endParaRPr lang="zh-TW" altLang="en-US" sz="1800" b="1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4778426-F25C-442B-AF5D-5DECAA067C5B}" type="parTrans" cxnId="{7297C5E8-4300-41BE-B555-87272E93FDB7}">
      <dgm:prSet/>
      <dgm:spPr/>
      <dgm:t>
        <a:bodyPr/>
        <a:lstStyle/>
        <a:p>
          <a:endParaRPr lang="zh-TW" altLang="en-US" sz="18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A1E58C7-2549-4B0B-AE2B-7B9C89B45B30}" type="sibTrans" cxnId="{7297C5E8-4300-41BE-B555-87272E93FDB7}">
      <dgm:prSet/>
      <dgm:spPr/>
      <dgm:t>
        <a:bodyPr/>
        <a:lstStyle/>
        <a:p>
          <a:endParaRPr lang="zh-TW" altLang="en-US" sz="1800" b="1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416B715-F233-412F-B86C-47AC8C705B57}" type="pres">
      <dgm:prSet presAssocID="{59A292AD-9EFD-41EE-845B-498D5D36508A}" presName="Name0" presStyleCnt="0">
        <dgm:presLayoutVars>
          <dgm:dir/>
          <dgm:resizeHandles val="exact"/>
        </dgm:presLayoutVars>
      </dgm:prSet>
      <dgm:spPr/>
    </dgm:pt>
    <dgm:pt modelId="{0D872A42-097C-4FB2-9482-18A690DE36E6}" type="pres">
      <dgm:prSet presAssocID="{6A666542-AFA5-4F7C-B291-204C7CFA50AB}" presName="node" presStyleLbl="node1" presStyleIdx="0" presStyleCnt="8" custScaleX="163248">
        <dgm:presLayoutVars>
          <dgm:bulletEnabled val="1"/>
        </dgm:presLayoutVars>
      </dgm:prSet>
      <dgm:spPr/>
    </dgm:pt>
    <dgm:pt modelId="{2EDA85CE-BB62-461C-860B-4A387A121F24}" type="pres">
      <dgm:prSet presAssocID="{6F63D236-8C10-431A-B1F1-35EF9E624B21}" presName="sibTrans" presStyleLbl="sibTrans2D1" presStyleIdx="0" presStyleCnt="7"/>
      <dgm:spPr/>
    </dgm:pt>
    <dgm:pt modelId="{0E3B18E8-3710-4C5A-BD34-614B010D59A0}" type="pres">
      <dgm:prSet presAssocID="{6F63D236-8C10-431A-B1F1-35EF9E624B21}" presName="connectorText" presStyleLbl="sibTrans2D1" presStyleIdx="0" presStyleCnt="7"/>
      <dgm:spPr/>
    </dgm:pt>
    <dgm:pt modelId="{99F3F9EC-04BA-4367-9515-E36C77EAB2EC}" type="pres">
      <dgm:prSet presAssocID="{072FE0ED-CCED-4273-AC45-321962593B02}" presName="node" presStyleLbl="node1" presStyleIdx="1" presStyleCnt="8">
        <dgm:presLayoutVars>
          <dgm:bulletEnabled val="1"/>
        </dgm:presLayoutVars>
      </dgm:prSet>
      <dgm:spPr/>
    </dgm:pt>
    <dgm:pt modelId="{873832A5-94F1-48D0-A10D-99BF8DAEB8FD}" type="pres">
      <dgm:prSet presAssocID="{AA54B97D-BC6D-4E23-A540-30F255BB011C}" presName="sibTrans" presStyleLbl="sibTrans2D1" presStyleIdx="1" presStyleCnt="7"/>
      <dgm:spPr/>
    </dgm:pt>
    <dgm:pt modelId="{ED2D99DD-E96B-4BA0-93C3-2C44D91B584C}" type="pres">
      <dgm:prSet presAssocID="{AA54B97D-BC6D-4E23-A540-30F255BB011C}" presName="connectorText" presStyleLbl="sibTrans2D1" presStyleIdx="1" presStyleCnt="7"/>
      <dgm:spPr/>
    </dgm:pt>
    <dgm:pt modelId="{4AB52E12-8F2F-4198-8319-5D67260FE2D3}" type="pres">
      <dgm:prSet presAssocID="{271E4E4F-A83D-4416-B76A-56658A021218}" presName="node" presStyleLbl="node1" presStyleIdx="2" presStyleCnt="8">
        <dgm:presLayoutVars>
          <dgm:bulletEnabled val="1"/>
        </dgm:presLayoutVars>
      </dgm:prSet>
      <dgm:spPr/>
    </dgm:pt>
    <dgm:pt modelId="{7BD790F3-36E2-4555-A6D2-E489F46012E6}" type="pres">
      <dgm:prSet presAssocID="{2A9E4D4F-EBEE-46C4-9486-E245A8E22480}" presName="sibTrans" presStyleLbl="sibTrans2D1" presStyleIdx="2" presStyleCnt="7"/>
      <dgm:spPr/>
    </dgm:pt>
    <dgm:pt modelId="{5BDD7E27-D1C1-481C-82C0-C598CE83A8F7}" type="pres">
      <dgm:prSet presAssocID="{2A9E4D4F-EBEE-46C4-9486-E245A8E22480}" presName="connectorText" presStyleLbl="sibTrans2D1" presStyleIdx="2" presStyleCnt="7"/>
      <dgm:spPr/>
    </dgm:pt>
    <dgm:pt modelId="{4F5079BC-C17E-4564-8965-9DE349933821}" type="pres">
      <dgm:prSet presAssocID="{343110AF-E2F7-42B6-B22C-63EBC3460B52}" presName="node" presStyleLbl="node1" presStyleIdx="3" presStyleCnt="8" custScaleX="166798">
        <dgm:presLayoutVars>
          <dgm:bulletEnabled val="1"/>
        </dgm:presLayoutVars>
      </dgm:prSet>
      <dgm:spPr/>
    </dgm:pt>
    <dgm:pt modelId="{AA6FF85E-3395-4819-932B-05755C4A43BD}" type="pres">
      <dgm:prSet presAssocID="{B429C466-6B8D-490F-B718-E4E11C4B29DC}" presName="sibTrans" presStyleLbl="sibTrans2D1" presStyleIdx="3" presStyleCnt="7" custLinFactNeighborX="-22070"/>
      <dgm:spPr/>
    </dgm:pt>
    <dgm:pt modelId="{EA3FBFE9-9166-4D09-B9F2-9D297E233067}" type="pres">
      <dgm:prSet presAssocID="{B429C466-6B8D-490F-B718-E4E11C4B29DC}" presName="connectorText" presStyleLbl="sibTrans2D1" presStyleIdx="3" presStyleCnt="7"/>
      <dgm:spPr/>
    </dgm:pt>
    <dgm:pt modelId="{A87D8EFE-2D05-4DE9-A01A-7E24CA52A19E}" type="pres">
      <dgm:prSet presAssocID="{082D8236-183F-4F02-9926-50C210C65C4A}" presName="node" presStyleLbl="node1" presStyleIdx="4" presStyleCnt="8" custScaleX="162566">
        <dgm:presLayoutVars>
          <dgm:bulletEnabled val="1"/>
        </dgm:presLayoutVars>
      </dgm:prSet>
      <dgm:spPr/>
    </dgm:pt>
    <dgm:pt modelId="{C4C546E8-889B-4236-95EA-45DD11DEC5F1}" type="pres">
      <dgm:prSet presAssocID="{D6857C53-0533-4378-AAB4-8C738D8B7BF7}" presName="sibTrans" presStyleLbl="sibTrans2D1" presStyleIdx="4" presStyleCnt="7"/>
      <dgm:spPr/>
    </dgm:pt>
    <dgm:pt modelId="{397463C1-338D-40BF-B284-271724D94639}" type="pres">
      <dgm:prSet presAssocID="{D6857C53-0533-4378-AAB4-8C738D8B7BF7}" presName="connectorText" presStyleLbl="sibTrans2D1" presStyleIdx="4" presStyleCnt="7"/>
      <dgm:spPr/>
    </dgm:pt>
    <dgm:pt modelId="{30C49AC5-F747-4EC0-9BFB-3513A5C6FE81}" type="pres">
      <dgm:prSet presAssocID="{7FAA06FD-CCA9-4A8C-8C8C-F1131B29EBA0}" presName="node" presStyleLbl="node1" presStyleIdx="5" presStyleCnt="8" custScaleX="174123">
        <dgm:presLayoutVars>
          <dgm:bulletEnabled val="1"/>
        </dgm:presLayoutVars>
      </dgm:prSet>
      <dgm:spPr/>
    </dgm:pt>
    <dgm:pt modelId="{2C5C1323-CBBD-48F2-B6B2-734ADC21A781}" type="pres">
      <dgm:prSet presAssocID="{63E1CB40-95D1-45CD-8194-F5379B8EC8BD}" presName="sibTrans" presStyleLbl="sibTrans2D1" presStyleIdx="5" presStyleCnt="7"/>
      <dgm:spPr/>
    </dgm:pt>
    <dgm:pt modelId="{F2CB2BE4-3540-435D-A2FA-2B2B52F1B31D}" type="pres">
      <dgm:prSet presAssocID="{63E1CB40-95D1-45CD-8194-F5379B8EC8BD}" presName="connectorText" presStyleLbl="sibTrans2D1" presStyleIdx="5" presStyleCnt="7"/>
      <dgm:spPr/>
    </dgm:pt>
    <dgm:pt modelId="{B05E466C-56C4-4C54-B7A0-C0CB6DA288B8}" type="pres">
      <dgm:prSet presAssocID="{D46169C8-F404-4AB0-8036-0867603A4B20}" presName="node" presStyleLbl="node1" presStyleIdx="6" presStyleCnt="8">
        <dgm:presLayoutVars>
          <dgm:bulletEnabled val="1"/>
        </dgm:presLayoutVars>
      </dgm:prSet>
      <dgm:spPr/>
    </dgm:pt>
    <dgm:pt modelId="{3E5B03EE-E46E-4543-88BC-C7C9CC643370}" type="pres">
      <dgm:prSet presAssocID="{10A467C9-0644-4426-B2E1-816C382250BC}" presName="sibTrans" presStyleLbl="sibTrans2D1" presStyleIdx="6" presStyleCnt="7"/>
      <dgm:spPr/>
    </dgm:pt>
    <dgm:pt modelId="{FE78EAD0-43BF-4EED-8721-EF14FBDCEC2D}" type="pres">
      <dgm:prSet presAssocID="{10A467C9-0644-4426-B2E1-816C382250BC}" presName="connectorText" presStyleLbl="sibTrans2D1" presStyleIdx="6" presStyleCnt="7"/>
      <dgm:spPr/>
    </dgm:pt>
    <dgm:pt modelId="{F015FC40-C6E3-4A78-9C6E-7D1B050BCD27}" type="pres">
      <dgm:prSet presAssocID="{32519FFB-51F4-42A7-A7B2-F5AC48FB58C8}" presName="node" presStyleLbl="node1" presStyleIdx="7" presStyleCnt="8">
        <dgm:presLayoutVars>
          <dgm:bulletEnabled val="1"/>
        </dgm:presLayoutVars>
      </dgm:prSet>
      <dgm:spPr/>
    </dgm:pt>
  </dgm:ptLst>
  <dgm:cxnLst>
    <dgm:cxn modelId="{53B82505-F503-4F37-9D0E-F424408ED9A2}" type="presOf" srcId="{D6857C53-0533-4378-AAB4-8C738D8B7BF7}" destId="{397463C1-338D-40BF-B284-271724D94639}" srcOrd="1" destOrd="0" presId="urn:microsoft.com/office/officeart/2005/8/layout/process1"/>
    <dgm:cxn modelId="{FE670B0A-F96B-4A41-A07B-14983D7450D8}" type="presOf" srcId="{59A292AD-9EFD-41EE-845B-498D5D36508A}" destId="{F416B715-F233-412F-B86C-47AC8C705B57}" srcOrd="0" destOrd="0" presId="urn:microsoft.com/office/officeart/2005/8/layout/process1"/>
    <dgm:cxn modelId="{5AF5FB0E-615B-464A-8448-654959621B53}" type="presOf" srcId="{B429C466-6B8D-490F-B718-E4E11C4B29DC}" destId="{EA3FBFE9-9166-4D09-B9F2-9D297E233067}" srcOrd="1" destOrd="0" presId="urn:microsoft.com/office/officeart/2005/8/layout/process1"/>
    <dgm:cxn modelId="{709C3711-4F86-426C-9CE9-FE2D8C5A852A}" type="presOf" srcId="{10A467C9-0644-4426-B2E1-816C382250BC}" destId="{3E5B03EE-E46E-4543-88BC-C7C9CC643370}" srcOrd="0" destOrd="0" presId="urn:microsoft.com/office/officeart/2005/8/layout/process1"/>
    <dgm:cxn modelId="{53C8AD5D-5158-4163-BA87-9C8E49962C68}" srcId="{59A292AD-9EFD-41EE-845B-498D5D36508A}" destId="{072FE0ED-CCED-4273-AC45-321962593B02}" srcOrd="1" destOrd="0" parTransId="{89121870-E619-4606-AC45-BB0ED637D64F}" sibTransId="{AA54B97D-BC6D-4E23-A540-30F255BB011C}"/>
    <dgm:cxn modelId="{A5C90D41-A9FE-4E59-95A7-C7BC13CB4C62}" type="presOf" srcId="{D46169C8-F404-4AB0-8036-0867603A4B20}" destId="{B05E466C-56C4-4C54-B7A0-C0CB6DA288B8}" srcOrd="0" destOrd="0" presId="urn:microsoft.com/office/officeart/2005/8/layout/process1"/>
    <dgm:cxn modelId="{FCC33761-ED21-4A68-9981-825625B5DF09}" type="presOf" srcId="{271E4E4F-A83D-4416-B76A-56658A021218}" destId="{4AB52E12-8F2F-4198-8319-5D67260FE2D3}" srcOrd="0" destOrd="0" presId="urn:microsoft.com/office/officeart/2005/8/layout/process1"/>
    <dgm:cxn modelId="{E6304C43-07E4-4904-932F-6F1C492C5D28}" type="presOf" srcId="{AA54B97D-BC6D-4E23-A540-30F255BB011C}" destId="{ED2D99DD-E96B-4BA0-93C3-2C44D91B584C}" srcOrd="1" destOrd="0" presId="urn:microsoft.com/office/officeart/2005/8/layout/process1"/>
    <dgm:cxn modelId="{85CBC369-F2F4-41F2-9873-C0648FC19A0B}" type="presOf" srcId="{2A9E4D4F-EBEE-46C4-9486-E245A8E22480}" destId="{7BD790F3-36E2-4555-A6D2-E489F46012E6}" srcOrd="0" destOrd="0" presId="urn:microsoft.com/office/officeart/2005/8/layout/process1"/>
    <dgm:cxn modelId="{06B68F50-1567-4155-93CA-BA5F9A22AB7E}" type="presOf" srcId="{6F63D236-8C10-431A-B1F1-35EF9E624B21}" destId="{2EDA85CE-BB62-461C-860B-4A387A121F24}" srcOrd="0" destOrd="0" presId="urn:microsoft.com/office/officeart/2005/8/layout/process1"/>
    <dgm:cxn modelId="{3E1FAF57-B876-40DB-BC10-A751168591F1}" srcId="{59A292AD-9EFD-41EE-845B-498D5D36508A}" destId="{343110AF-E2F7-42B6-B22C-63EBC3460B52}" srcOrd="3" destOrd="0" parTransId="{6537E786-79C7-4574-BD8C-453A11EF85EF}" sibTransId="{B429C466-6B8D-490F-B718-E4E11C4B29DC}"/>
    <dgm:cxn modelId="{36ADEA59-9665-423A-A5AD-1FE8DCD5B60C}" type="presOf" srcId="{32519FFB-51F4-42A7-A7B2-F5AC48FB58C8}" destId="{F015FC40-C6E3-4A78-9C6E-7D1B050BCD27}" srcOrd="0" destOrd="0" presId="urn:microsoft.com/office/officeart/2005/8/layout/process1"/>
    <dgm:cxn modelId="{C6D65F7E-369F-4493-9C3E-ECFEE3798F51}" type="presOf" srcId="{10A467C9-0644-4426-B2E1-816C382250BC}" destId="{FE78EAD0-43BF-4EED-8721-EF14FBDCEC2D}" srcOrd="1" destOrd="0" presId="urn:microsoft.com/office/officeart/2005/8/layout/process1"/>
    <dgm:cxn modelId="{DE76408F-E628-4E7B-A259-280999172373}" type="presOf" srcId="{B429C466-6B8D-490F-B718-E4E11C4B29DC}" destId="{AA6FF85E-3395-4819-932B-05755C4A43BD}" srcOrd="0" destOrd="0" presId="urn:microsoft.com/office/officeart/2005/8/layout/process1"/>
    <dgm:cxn modelId="{22AF8090-4EBA-4FBB-B819-7B8A4DB74EBE}" type="presOf" srcId="{7FAA06FD-CCA9-4A8C-8C8C-F1131B29EBA0}" destId="{30C49AC5-F747-4EC0-9BFB-3513A5C6FE81}" srcOrd="0" destOrd="0" presId="urn:microsoft.com/office/officeart/2005/8/layout/process1"/>
    <dgm:cxn modelId="{B4DE6491-6340-4905-865D-8EE0C26ECFC8}" type="presOf" srcId="{63E1CB40-95D1-45CD-8194-F5379B8EC8BD}" destId="{2C5C1323-CBBD-48F2-B6B2-734ADC21A781}" srcOrd="0" destOrd="0" presId="urn:microsoft.com/office/officeart/2005/8/layout/process1"/>
    <dgm:cxn modelId="{A4EE5597-F65F-4524-8996-FF0BFEC71CF8}" type="presOf" srcId="{082D8236-183F-4F02-9926-50C210C65C4A}" destId="{A87D8EFE-2D05-4DE9-A01A-7E24CA52A19E}" srcOrd="0" destOrd="0" presId="urn:microsoft.com/office/officeart/2005/8/layout/process1"/>
    <dgm:cxn modelId="{6682D097-EDCE-4FD7-9612-3CEEAFF033FC}" type="presOf" srcId="{6F63D236-8C10-431A-B1F1-35EF9E624B21}" destId="{0E3B18E8-3710-4C5A-BD34-614B010D59A0}" srcOrd="1" destOrd="0" presId="urn:microsoft.com/office/officeart/2005/8/layout/process1"/>
    <dgm:cxn modelId="{CE68F4B0-40B9-4084-B54E-9D9F76CD3C66}" type="presOf" srcId="{2A9E4D4F-EBEE-46C4-9486-E245A8E22480}" destId="{5BDD7E27-D1C1-481C-82C0-C598CE83A8F7}" srcOrd="1" destOrd="0" presId="urn:microsoft.com/office/officeart/2005/8/layout/process1"/>
    <dgm:cxn modelId="{EF9210B1-D1DC-4FFC-ABB2-8094543D69CF}" type="presOf" srcId="{6A666542-AFA5-4F7C-B291-204C7CFA50AB}" destId="{0D872A42-097C-4FB2-9482-18A690DE36E6}" srcOrd="0" destOrd="0" presId="urn:microsoft.com/office/officeart/2005/8/layout/process1"/>
    <dgm:cxn modelId="{C14B7FB1-AB57-42C5-9127-1E00B164D0E7}" srcId="{59A292AD-9EFD-41EE-845B-498D5D36508A}" destId="{7FAA06FD-CCA9-4A8C-8C8C-F1131B29EBA0}" srcOrd="5" destOrd="0" parTransId="{BC9F2581-892B-4847-A60E-EF690D099CAF}" sibTransId="{63E1CB40-95D1-45CD-8194-F5379B8EC8BD}"/>
    <dgm:cxn modelId="{52665CCB-9042-4F62-AF60-EEFD785CDE8E}" type="presOf" srcId="{072FE0ED-CCED-4273-AC45-321962593B02}" destId="{99F3F9EC-04BA-4367-9515-E36C77EAB2EC}" srcOrd="0" destOrd="0" presId="urn:microsoft.com/office/officeart/2005/8/layout/process1"/>
    <dgm:cxn modelId="{AAEE79CE-FFC6-4042-8D22-0FB801F4AD09}" type="presOf" srcId="{63E1CB40-95D1-45CD-8194-F5379B8EC8BD}" destId="{F2CB2BE4-3540-435D-A2FA-2B2B52F1B31D}" srcOrd="1" destOrd="0" presId="urn:microsoft.com/office/officeart/2005/8/layout/process1"/>
    <dgm:cxn modelId="{EF325BD0-CD40-4347-95D5-2F3783B3272A}" srcId="{59A292AD-9EFD-41EE-845B-498D5D36508A}" destId="{271E4E4F-A83D-4416-B76A-56658A021218}" srcOrd="2" destOrd="0" parTransId="{4FB38415-8CA4-4F2E-A815-2F2D207A9748}" sibTransId="{2A9E4D4F-EBEE-46C4-9486-E245A8E22480}"/>
    <dgm:cxn modelId="{246302D8-365D-4FD6-AD5C-88C237149991}" srcId="{59A292AD-9EFD-41EE-845B-498D5D36508A}" destId="{D46169C8-F404-4AB0-8036-0867603A4B20}" srcOrd="6" destOrd="0" parTransId="{AB06B7D5-160F-4718-8F4C-35C818A28F23}" sibTransId="{10A467C9-0644-4426-B2E1-816C382250BC}"/>
    <dgm:cxn modelId="{B30D00DB-9BB7-4723-AFD0-66C4520BFEFD}" type="presOf" srcId="{D6857C53-0533-4378-AAB4-8C738D8B7BF7}" destId="{C4C546E8-889B-4236-95EA-45DD11DEC5F1}" srcOrd="0" destOrd="0" presId="urn:microsoft.com/office/officeart/2005/8/layout/process1"/>
    <dgm:cxn modelId="{202C00E4-EFEC-4C90-AF68-7A81CC4DCE88}" type="presOf" srcId="{343110AF-E2F7-42B6-B22C-63EBC3460B52}" destId="{4F5079BC-C17E-4564-8965-9DE349933821}" srcOrd="0" destOrd="0" presId="urn:microsoft.com/office/officeart/2005/8/layout/process1"/>
    <dgm:cxn modelId="{7297C5E8-4300-41BE-B555-87272E93FDB7}" srcId="{59A292AD-9EFD-41EE-845B-498D5D36508A}" destId="{32519FFB-51F4-42A7-A7B2-F5AC48FB58C8}" srcOrd="7" destOrd="0" parTransId="{B4778426-F25C-442B-AF5D-5DECAA067C5B}" sibTransId="{FA1E58C7-2549-4B0B-AE2B-7B9C89B45B30}"/>
    <dgm:cxn modelId="{29F9D7FA-60C6-4DB8-BF93-E8D54DAAAD77}" type="presOf" srcId="{AA54B97D-BC6D-4E23-A540-30F255BB011C}" destId="{873832A5-94F1-48D0-A10D-99BF8DAEB8FD}" srcOrd="0" destOrd="0" presId="urn:microsoft.com/office/officeart/2005/8/layout/process1"/>
    <dgm:cxn modelId="{22EB21FC-05B3-4100-A225-6BDA0163B2B8}" srcId="{59A292AD-9EFD-41EE-845B-498D5D36508A}" destId="{082D8236-183F-4F02-9926-50C210C65C4A}" srcOrd="4" destOrd="0" parTransId="{BE6C579D-033B-4D71-A672-E902FE5BB9D1}" sibTransId="{D6857C53-0533-4378-AAB4-8C738D8B7BF7}"/>
    <dgm:cxn modelId="{2E8344FE-BE36-4540-A5EF-17044B9D7E9E}" srcId="{59A292AD-9EFD-41EE-845B-498D5D36508A}" destId="{6A666542-AFA5-4F7C-B291-204C7CFA50AB}" srcOrd="0" destOrd="0" parTransId="{49CA54B0-48D6-4096-A6A4-CD1FB91613EC}" sibTransId="{6F63D236-8C10-431A-B1F1-35EF9E624B21}"/>
    <dgm:cxn modelId="{DC1205DF-A57B-4390-90FF-483817D842FF}" type="presParOf" srcId="{F416B715-F233-412F-B86C-47AC8C705B57}" destId="{0D872A42-097C-4FB2-9482-18A690DE36E6}" srcOrd="0" destOrd="0" presId="urn:microsoft.com/office/officeart/2005/8/layout/process1"/>
    <dgm:cxn modelId="{F316FB8D-93A4-479B-A24C-F27AFB7D71F3}" type="presParOf" srcId="{F416B715-F233-412F-B86C-47AC8C705B57}" destId="{2EDA85CE-BB62-461C-860B-4A387A121F24}" srcOrd="1" destOrd="0" presId="urn:microsoft.com/office/officeart/2005/8/layout/process1"/>
    <dgm:cxn modelId="{0DC2166F-CFE5-4AF0-BC10-291821216107}" type="presParOf" srcId="{2EDA85CE-BB62-461C-860B-4A387A121F24}" destId="{0E3B18E8-3710-4C5A-BD34-614B010D59A0}" srcOrd="0" destOrd="0" presId="urn:microsoft.com/office/officeart/2005/8/layout/process1"/>
    <dgm:cxn modelId="{9B54B620-FC23-48C5-ABC8-3F7678F045FC}" type="presParOf" srcId="{F416B715-F233-412F-B86C-47AC8C705B57}" destId="{99F3F9EC-04BA-4367-9515-E36C77EAB2EC}" srcOrd="2" destOrd="0" presId="urn:microsoft.com/office/officeart/2005/8/layout/process1"/>
    <dgm:cxn modelId="{E4FB1D8B-3CB5-4C17-BC96-A1E0D5BE0AE5}" type="presParOf" srcId="{F416B715-F233-412F-B86C-47AC8C705B57}" destId="{873832A5-94F1-48D0-A10D-99BF8DAEB8FD}" srcOrd="3" destOrd="0" presId="urn:microsoft.com/office/officeart/2005/8/layout/process1"/>
    <dgm:cxn modelId="{6E66F9B9-BD29-4493-9900-BD971DB82098}" type="presParOf" srcId="{873832A5-94F1-48D0-A10D-99BF8DAEB8FD}" destId="{ED2D99DD-E96B-4BA0-93C3-2C44D91B584C}" srcOrd="0" destOrd="0" presId="urn:microsoft.com/office/officeart/2005/8/layout/process1"/>
    <dgm:cxn modelId="{31B754CA-0B0C-42CA-A0B0-7FA07D5000A3}" type="presParOf" srcId="{F416B715-F233-412F-B86C-47AC8C705B57}" destId="{4AB52E12-8F2F-4198-8319-5D67260FE2D3}" srcOrd="4" destOrd="0" presId="urn:microsoft.com/office/officeart/2005/8/layout/process1"/>
    <dgm:cxn modelId="{A796DBAA-A68D-458D-A32F-9A12EE07FC40}" type="presParOf" srcId="{F416B715-F233-412F-B86C-47AC8C705B57}" destId="{7BD790F3-36E2-4555-A6D2-E489F46012E6}" srcOrd="5" destOrd="0" presId="urn:microsoft.com/office/officeart/2005/8/layout/process1"/>
    <dgm:cxn modelId="{F42DCAA7-98A1-403A-9AA8-9E286C91A5AF}" type="presParOf" srcId="{7BD790F3-36E2-4555-A6D2-E489F46012E6}" destId="{5BDD7E27-D1C1-481C-82C0-C598CE83A8F7}" srcOrd="0" destOrd="0" presId="urn:microsoft.com/office/officeart/2005/8/layout/process1"/>
    <dgm:cxn modelId="{3E62DFF7-1167-4C38-ABB1-CA86A3B71ADB}" type="presParOf" srcId="{F416B715-F233-412F-B86C-47AC8C705B57}" destId="{4F5079BC-C17E-4564-8965-9DE349933821}" srcOrd="6" destOrd="0" presId="urn:microsoft.com/office/officeart/2005/8/layout/process1"/>
    <dgm:cxn modelId="{36EA4DFF-DF4D-490B-A5BE-34140554A899}" type="presParOf" srcId="{F416B715-F233-412F-B86C-47AC8C705B57}" destId="{AA6FF85E-3395-4819-932B-05755C4A43BD}" srcOrd="7" destOrd="0" presId="urn:microsoft.com/office/officeart/2005/8/layout/process1"/>
    <dgm:cxn modelId="{C7ECFC74-8AD4-4865-97B3-2B335FA60AB5}" type="presParOf" srcId="{AA6FF85E-3395-4819-932B-05755C4A43BD}" destId="{EA3FBFE9-9166-4D09-B9F2-9D297E233067}" srcOrd="0" destOrd="0" presId="urn:microsoft.com/office/officeart/2005/8/layout/process1"/>
    <dgm:cxn modelId="{FC2B7A62-BBA7-4D58-BEA3-ECB4D65519EC}" type="presParOf" srcId="{F416B715-F233-412F-B86C-47AC8C705B57}" destId="{A87D8EFE-2D05-4DE9-A01A-7E24CA52A19E}" srcOrd="8" destOrd="0" presId="urn:microsoft.com/office/officeart/2005/8/layout/process1"/>
    <dgm:cxn modelId="{DAD08E30-751E-4777-B5D1-CDED7BCA5778}" type="presParOf" srcId="{F416B715-F233-412F-B86C-47AC8C705B57}" destId="{C4C546E8-889B-4236-95EA-45DD11DEC5F1}" srcOrd="9" destOrd="0" presId="urn:microsoft.com/office/officeart/2005/8/layout/process1"/>
    <dgm:cxn modelId="{402E59D4-1DDF-4963-BE2F-652FD98FF11C}" type="presParOf" srcId="{C4C546E8-889B-4236-95EA-45DD11DEC5F1}" destId="{397463C1-338D-40BF-B284-271724D94639}" srcOrd="0" destOrd="0" presId="urn:microsoft.com/office/officeart/2005/8/layout/process1"/>
    <dgm:cxn modelId="{42BE96EF-30B3-4D13-97CA-927D84EF9703}" type="presParOf" srcId="{F416B715-F233-412F-B86C-47AC8C705B57}" destId="{30C49AC5-F747-4EC0-9BFB-3513A5C6FE81}" srcOrd="10" destOrd="0" presId="urn:microsoft.com/office/officeart/2005/8/layout/process1"/>
    <dgm:cxn modelId="{68FA6A9E-961F-4420-9E2D-2442357CC18C}" type="presParOf" srcId="{F416B715-F233-412F-B86C-47AC8C705B57}" destId="{2C5C1323-CBBD-48F2-B6B2-734ADC21A781}" srcOrd="11" destOrd="0" presId="urn:microsoft.com/office/officeart/2005/8/layout/process1"/>
    <dgm:cxn modelId="{B60138F7-8C1B-4918-AB09-54D42B016998}" type="presParOf" srcId="{2C5C1323-CBBD-48F2-B6B2-734ADC21A781}" destId="{F2CB2BE4-3540-435D-A2FA-2B2B52F1B31D}" srcOrd="0" destOrd="0" presId="urn:microsoft.com/office/officeart/2005/8/layout/process1"/>
    <dgm:cxn modelId="{4A19C7D1-26A7-42F7-AD21-CF8258D844AD}" type="presParOf" srcId="{F416B715-F233-412F-B86C-47AC8C705B57}" destId="{B05E466C-56C4-4C54-B7A0-C0CB6DA288B8}" srcOrd="12" destOrd="0" presId="urn:microsoft.com/office/officeart/2005/8/layout/process1"/>
    <dgm:cxn modelId="{3D360DF2-6EAB-406C-881E-DADF6D059283}" type="presParOf" srcId="{F416B715-F233-412F-B86C-47AC8C705B57}" destId="{3E5B03EE-E46E-4543-88BC-C7C9CC643370}" srcOrd="13" destOrd="0" presId="urn:microsoft.com/office/officeart/2005/8/layout/process1"/>
    <dgm:cxn modelId="{08B3E865-E60C-48A2-9561-C7230ABABA78}" type="presParOf" srcId="{3E5B03EE-E46E-4543-88BC-C7C9CC643370}" destId="{FE78EAD0-43BF-4EED-8721-EF14FBDCEC2D}" srcOrd="0" destOrd="0" presId="urn:microsoft.com/office/officeart/2005/8/layout/process1"/>
    <dgm:cxn modelId="{7694BEFB-704B-459D-8B8A-461D42028869}" type="presParOf" srcId="{F416B715-F233-412F-B86C-47AC8C705B57}" destId="{F015FC40-C6E3-4A78-9C6E-7D1B050BCD27}" srcOrd="14" destOrd="0" presId="urn:microsoft.com/office/officeart/2005/8/layout/process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859BE5-1090-4E06-B315-2E88C07DBEBB}">
      <dsp:nvSpPr>
        <dsp:cNvPr id="0" name=""/>
        <dsp:cNvSpPr/>
      </dsp:nvSpPr>
      <dsp:spPr>
        <a:xfrm>
          <a:off x="4322" y="305757"/>
          <a:ext cx="2057195" cy="1417408"/>
        </a:xfrm>
        <a:prstGeom prst="roundRect">
          <a:avLst/>
        </a:prstGeom>
        <a:blipFill>
          <a:blip xmlns:r="http://schemas.openxmlformats.org/officeDocument/2006/relationships" r:embed="rId1"/>
          <a:srcRect/>
          <a:stretch>
            <a:fillRect t="-17000" b="-17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0210796-DEA2-4AD7-98A7-0F1F49A08981}">
      <dsp:nvSpPr>
        <dsp:cNvPr id="0" name=""/>
        <dsp:cNvSpPr/>
      </dsp:nvSpPr>
      <dsp:spPr>
        <a:xfrm>
          <a:off x="4322" y="1723165"/>
          <a:ext cx="2057195" cy="763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冷作</a:t>
          </a:r>
        </a:p>
      </dsp:txBody>
      <dsp:txXfrm>
        <a:off x="4322" y="1723165"/>
        <a:ext cx="2057195" cy="763219"/>
      </dsp:txXfrm>
    </dsp:sp>
    <dsp:sp modelId="{2D280515-6D4A-43BF-9227-00639790A73C}">
      <dsp:nvSpPr>
        <dsp:cNvPr id="0" name=""/>
        <dsp:cNvSpPr/>
      </dsp:nvSpPr>
      <dsp:spPr>
        <a:xfrm>
          <a:off x="2267324" y="305757"/>
          <a:ext cx="2057195" cy="1417408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0E6743A-75F3-430C-BF99-3A53774B75C0}">
      <dsp:nvSpPr>
        <dsp:cNvPr id="0" name=""/>
        <dsp:cNvSpPr/>
      </dsp:nvSpPr>
      <dsp:spPr>
        <a:xfrm>
          <a:off x="2267324" y="1723165"/>
          <a:ext cx="2057195" cy="763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尺寸控制</a:t>
          </a:r>
        </a:p>
      </dsp:txBody>
      <dsp:txXfrm>
        <a:off x="2267324" y="1723165"/>
        <a:ext cx="2057195" cy="763219"/>
      </dsp:txXfrm>
    </dsp:sp>
    <dsp:sp modelId="{FAEC2AAF-6351-48AF-9171-30D2ACD7F886}">
      <dsp:nvSpPr>
        <dsp:cNvPr id="0" name=""/>
        <dsp:cNvSpPr/>
      </dsp:nvSpPr>
      <dsp:spPr>
        <a:xfrm>
          <a:off x="4530327" y="305757"/>
          <a:ext cx="2057195" cy="1417408"/>
        </a:xfrm>
        <a:prstGeom prst="roundRect">
          <a:avLst/>
        </a:prstGeom>
        <a:blipFill>
          <a:blip xmlns:r="http://schemas.openxmlformats.org/officeDocument/2006/relationships" r:embed="rId3"/>
          <a:srcRect/>
          <a:stretch>
            <a:fillRect l="-7000" r="-7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3850EEB-3A4E-42EA-958F-924EA4C225A4}">
      <dsp:nvSpPr>
        <dsp:cNvPr id="0" name=""/>
        <dsp:cNvSpPr/>
      </dsp:nvSpPr>
      <dsp:spPr>
        <a:xfrm>
          <a:off x="4530327" y="1723165"/>
          <a:ext cx="2057195" cy="763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銲接</a:t>
          </a:r>
          <a:endParaRPr lang="en-US" altLang="zh-TW" sz="1800" kern="1200">
            <a:solidFill>
              <a:schemeClr val="tx1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4530327" y="1723165"/>
        <a:ext cx="2057195" cy="763219"/>
      </dsp:txXfrm>
    </dsp:sp>
    <dsp:sp modelId="{4D5500A5-4AF8-4029-83D4-770C88E50665}">
      <dsp:nvSpPr>
        <dsp:cNvPr id="0" name=""/>
        <dsp:cNvSpPr/>
      </dsp:nvSpPr>
      <dsp:spPr>
        <a:xfrm>
          <a:off x="6793329" y="305757"/>
          <a:ext cx="2057195" cy="1417408"/>
        </a:xfrm>
        <a:prstGeom prst="roundRect">
          <a:avLst/>
        </a:prstGeom>
        <a:blipFill>
          <a:blip xmlns:r="http://schemas.openxmlformats.org/officeDocument/2006/relationships" r:embed="rId4"/>
          <a:srcRect/>
          <a:stretch>
            <a:fillRect l="-7000" r="-7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2C5E1D4-AB2F-4527-AA30-DB4B0C959D69}">
      <dsp:nvSpPr>
        <dsp:cNvPr id="0" name=""/>
        <dsp:cNvSpPr/>
      </dsp:nvSpPr>
      <dsp:spPr>
        <a:xfrm>
          <a:off x="6793329" y="1723165"/>
          <a:ext cx="2057195" cy="763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非破壞檢驗</a:t>
          </a:r>
          <a:endParaRPr lang="en-US" altLang="zh-TW" sz="1800" kern="1200">
            <a:solidFill>
              <a:schemeClr val="tx1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6793329" y="1723165"/>
        <a:ext cx="2057195" cy="763219"/>
      </dsp:txXfrm>
    </dsp:sp>
    <dsp:sp modelId="{F8DB2D59-2BF4-4438-9A04-89B580834B41}">
      <dsp:nvSpPr>
        <dsp:cNvPr id="0" name=""/>
        <dsp:cNvSpPr/>
      </dsp:nvSpPr>
      <dsp:spPr>
        <a:xfrm>
          <a:off x="4322" y="2692104"/>
          <a:ext cx="2057195" cy="1417408"/>
        </a:xfrm>
        <a:prstGeom prst="roundRect">
          <a:avLst/>
        </a:prstGeom>
        <a:blipFill>
          <a:blip xmlns:r="http://schemas.openxmlformats.org/officeDocument/2006/relationships" r:embed="rId5"/>
          <a:srcRect/>
          <a:stretch>
            <a:fillRect l="-7000" r="-7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FDD8FDD-91CA-41DA-BD3F-AA0E5693816E}">
      <dsp:nvSpPr>
        <dsp:cNvPr id="0" name=""/>
        <dsp:cNvSpPr/>
      </dsp:nvSpPr>
      <dsp:spPr>
        <a:xfrm>
          <a:off x="4322" y="4109512"/>
          <a:ext cx="2057195" cy="763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塗裝</a:t>
          </a:r>
        </a:p>
      </dsp:txBody>
      <dsp:txXfrm>
        <a:off x="4322" y="4109512"/>
        <a:ext cx="2057195" cy="763219"/>
      </dsp:txXfrm>
    </dsp:sp>
    <dsp:sp modelId="{ABB3387C-5691-429C-B7E7-B59779FDEB61}">
      <dsp:nvSpPr>
        <dsp:cNvPr id="0" name=""/>
        <dsp:cNvSpPr/>
      </dsp:nvSpPr>
      <dsp:spPr>
        <a:xfrm>
          <a:off x="2267324" y="2692104"/>
          <a:ext cx="2057195" cy="1417408"/>
        </a:xfrm>
        <a:prstGeom prst="roundRect">
          <a:avLst/>
        </a:prstGeom>
        <a:blipFill>
          <a:blip xmlns:r="http://schemas.openxmlformats.org/officeDocument/2006/relationships" r:embed="rId6"/>
          <a:srcRect/>
          <a:stretch>
            <a:fillRect t="-40000" b="-40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48EF137-5BDD-4ECF-8A18-E4B589247D95}">
      <dsp:nvSpPr>
        <dsp:cNvPr id="0" name=""/>
        <dsp:cNvSpPr/>
      </dsp:nvSpPr>
      <dsp:spPr>
        <a:xfrm>
          <a:off x="2267324" y="4109512"/>
          <a:ext cx="2057195" cy="763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重件運輸</a:t>
          </a:r>
        </a:p>
      </dsp:txBody>
      <dsp:txXfrm>
        <a:off x="2267324" y="4109512"/>
        <a:ext cx="2057195" cy="763219"/>
      </dsp:txXfrm>
    </dsp:sp>
    <dsp:sp modelId="{99E31443-29B3-4F3F-B853-AAAD2EE98B38}">
      <dsp:nvSpPr>
        <dsp:cNvPr id="0" name=""/>
        <dsp:cNvSpPr/>
      </dsp:nvSpPr>
      <dsp:spPr>
        <a:xfrm>
          <a:off x="4530327" y="2692104"/>
          <a:ext cx="2057195" cy="1417408"/>
        </a:xfrm>
        <a:prstGeom prst="roundRect">
          <a:avLst/>
        </a:prstGeom>
        <a:blipFill>
          <a:blip xmlns:r="http://schemas.openxmlformats.org/officeDocument/2006/relationships" r:embed="rId7"/>
          <a:srcRect/>
          <a:stretch>
            <a:fillRect l="-16000" r="-16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29E3F6E-9E5A-4CE4-A3F0-03B56C758AC4}">
      <dsp:nvSpPr>
        <dsp:cNvPr id="0" name=""/>
        <dsp:cNvSpPr/>
      </dsp:nvSpPr>
      <dsp:spPr>
        <a:xfrm>
          <a:off x="4530327" y="4109512"/>
          <a:ext cx="2057195" cy="763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重型吊裝</a:t>
          </a:r>
        </a:p>
      </dsp:txBody>
      <dsp:txXfrm>
        <a:off x="4530327" y="4109512"/>
        <a:ext cx="2057195" cy="763219"/>
      </dsp:txXfrm>
    </dsp:sp>
    <dsp:sp modelId="{F96F8809-E03C-4785-B61C-EF9B19727388}">
      <dsp:nvSpPr>
        <dsp:cNvPr id="0" name=""/>
        <dsp:cNvSpPr/>
      </dsp:nvSpPr>
      <dsp:spPr>
        <a:xfrm>
          <a:off x="6793329" y="2692104"/>
          <a:ext cx="2057195" cy="1417408"/>
        </a:xfrm>
        <a:prstGeom prst="roundRect">
          <a:avLst/>
        </a:prstGeom>
        <a:blipFill>
          <a:blip xmlns:r="http://schemas.openxmlformats.org/officeDocument/2006/relationships" r:embed="rId8"/>
          <a:srcRect/>
          <a:stretch>
            <a:fillRect l="-16000" r="-16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1BF3FAF-0FC4-4C67-989B-E8C318554206}">
      <dsp:nvSpPr>
        <dsp:cNvPr id="0" name=""/>
        <dsp:cNvSpPr/>
      </dsp:nvSpPr>
      <dsp:spPr>
        <a:xfrm>
          <a:off x="6793329" y="4109512"/>
          <a:ext cx="2057195" cy="763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專案管理</a:t>
          </a:r>
        </a:p>
      </dsp:txBody>
      <dsp:txXfrm>
        <a:off x="6793329" y="4109512"/>
        <a:ext cx="2057195" cy="7632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7FC402-2BF5-46DA-A28F-DAECBD629003}">
      <dsp:nvSpPr>
        <dsp:cNvPr id="0" name=""/>
        <dsp:cNvSpPr/>
      </dsp:nvSpPr>
      <dsp:spPr>
        <a:xfrm>
          <a:off x="1586280" y="2714926"/>
          <a:ext cx="1855724" cy="1599957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6990" rIns="0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700" kern="1200"/>
            <a:t>LEG</a:t>
          </a:r>
          <a:endParaRPr lang="zh-TW" altLang="en-US" sz="3700" kern="1200"/>
        </a:p>
      </dsp:txBody>
      <dsp:txXfrm>
        <a:off x="1874253" y="2963209"/>
        <a:ext cx="1279778" cy="1103391"/>
      </dsp:txXfrm>
    </dsp:sp>
    <dsp:sp modelId="{0B560E34-4B5A-405E-B7D6-6E8F1722EA91}">
      <dsp:nvSpPr>
        <dsp:cNvPr id="0" name=""/>
        <dsp:cNvSpPr/>
      </dsp:nvSpPr>
      <dsp:spPr>
        <a:xfrm>
          <a:off x="1634489" y="3421274"/>
          <a:ext cx="217271" cy="18726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350F19-2071-4A31-8C5E-F8AE0B0B2F18}">
      <dsp:nvSpPr>
        <dsp:cNvPr id="0" name=""/>
        <dsp:cNvSpPr/>
      </dsp:nvSpPr>
      <dsp:spPr>
        <a:xfrm>
          <a:off x="0" y="1855556"/>
          <a:ext cx="1855724" cy="159995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DDFE73-E458-4FD5-B33D-270394D4A943}">
      <dsp:nvSpPr>
        <dsp:cNvPr id="0" name=""/>
        <dsp:cNvSpPr/>
      </dsp:nvSpPr>
      <dsp:spPr>
        <a:xfrm>
          <a:off x="1263345" y="3244159"/>
          <a:ext cx="217271" cy="18726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542120"/>
              <a:satOff val="20000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4BC03F-5BD3-4335-A0A8-4AD4ABB31BD5}">
      <dsp:nvSpPr>
        <dsp:cNvPr id="0" name=""/>
        <dsp:cNvSpPr/>
      </dsp:nvSpPr>
      <dsp:spPr>
        <a:xfrm>
          <a:off x="3167278" y="1836534"/>
          <a:ext cx="1855724" cy="1599957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accent3">
              <a:hueOff val="1355300"/>
              <a:satOff val="50000"/>
              <a:lumOff val="-7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6990" rIns="0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700" kern="1200"/>
            <a:t>BRACE</a:t>
          </a:r>
          <a:endParaRPr lang="zh-TW" altLang="en-US" sz="3700" kern="1200"/>
        </a:p>
      </dsp:txBody>
      <dsp:txXfrm>
        <a:off x="3455251" y="2084817"/>
        <a:ext cx="1279778" cy="1103391"/>
      </dsp:txXfrm>
    </dsp:sp>
    <dsp:sp modelId="{04437B2E-BF44-4F3F-B88C-3E2C42756309}">
      <dsp:nvSpPr>
        <dsp:cNvPr id="0" name=""/>
        <dsp:cNvSpPr/>
      </dsp:nvSpPr>
      <dsp:spPr>
        <a:xfrm>
          <a:off x="4435906" y="3223446"/>
          <a:ext cx="217271" cy="18726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084240"/>
              <a:satOff val="40000"/>
              <a:lumOff val="-58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DF35A-84FD-41F7-9127-0B6621F06D27}">
      <dsp:nvSpPr>
        <dsp:cNvPr id="0" name=""/>
        <dsp:cNvSpPr/>
      </dsp:nvSpPr>
      <dsp:spPr>
        <a:xfrm>
          <a:off x="4748276" y="2714926"/>
          <a:ext cx="1855724" cy="159995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/>
          <a:srcRect/>
          <a:stretch>
            <a:fillRect l="-7000" r="-7000"/>
          </a:stretch>
        </a:blipFill>
        <a:ln w="12700" cap="flat" cmpd="sng" algn="ctr">
          <a:solidFill>
            <a:schemeClr val="accent3">
              <a:hueOff val="1355300"/>
              <a:satOff val="50000"/>
              <a:lumOff val="-7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1FE275-2F5C-4870-A763-5788B6B48B1A}">
      <dsp:nvSpPr>
        <dsp:cNvPr id="0" name=""/>
        <dsp:cNvSpPr/>
      </dsp:nvSpPr>
      <dsp:spPr>
        <a:xfrm>
          <a:off x="4796485" y="3421274"/>
          <a:ext cx="217271" cy="18726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626359"/>
              <a:satOff val="60000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CCFDA8-AC59-4612-A293-CBC63F86085E}">
      <dsp:nvSpPr>
        <dsp:cNvPr id="0" name=""/>
        <dsp:cNvSpPr/>
      </dsp:nvSpPr>
      <dsp:spPr>
        <a:xfrm>
          <a:off x="1586280" y="961947"/>
          <a:ext cx="1855724" cy="1599957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6990" rIns="0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700" kern="1200" dirty="0"/>
            <a:t>3D</a:t>
          </a:r>
          <a:endParaRPr lang="zh-TW" altLang="en-US" sz="3700" kern="1200" dirty="0"/>
        </a:p>
      </dsp:txBody>
      <dsp:txXfrm>
        <a:off x="1874253" y="1210230"/>
        <a:ext cx="1279778" cy="1103391"/>
      </dsp:txXfrm>
    </dsp:sp>
    <dsp:sp modelId="{109C062E-D4AD-435E-9A54-B7323C24D880}">
      <dsp:nvSpPr>
        <dsp:cNvPr id="0" name=""/>
        <dsp:cNvSpPr/>
      </dsp:nvSpPr>
      <dsp:spPr>
        <a:xfrm>
          <a:off x="2844342" y="996609"/>
          <a:ext cx="217271" cy="18726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168479"/>
              <a:satOff val="80000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B749B9-1809-4805-A562-DC47686548FF}">
      <dsp:nvSpPr>
        <dsp:cNvPr id="0" name=""/>
        <dsp:cNvSpPr/>
      </dsp:nvSpPr>
      <dsp:spPr>
        <a:xfrm>
          <a:off x="3167278" y="87782"/>
          <a:ext cx="1855724" cy="159995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C19804-C729-413A-A7F4-E910164836BD}">
      <dsp:nvSpPr>
        <dsp:cNvPr id="0" name=""/>
        <dsp:cNvSpPr/>
      </dsp:nvSpPr>
      <dsp:spPr>
        <a:xfrm>
          <a:off x="3222091" y="790327"/>
          <a:ext cx="217271" cy="18726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98F554-5F91-4544-831C-965B51754717}">
      <dsp:nvSpPr>
        <dsp:cNvPr id="0" name=""/>
        <dsp:cNvSpPr/>
      </dsp:nvSpPr>
      <dsp:spPr>
        <a:xfrm>
          <a:off x="718696" y="1141221"/>
          <a:ext cx="806120" cy="695016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13970" rIns="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/>
            <a:t>TOTAL STATION</a:t>
          </a:r>
          <a:endParaRPr lang="zh-TW" altLang="en-US" sz="1100" kern="1200"/>
        </a:p>
      </dsp:txBody>
      <dsp:txXfrm>
        <a:off x="843791" y="1249074"/>
        <a:ext cx="555930" cy="479310"/>
      </dsp:txXfrm>
    </dsp:sp>
    <dsp:sp modelId="{CF1F5137-EFE5-419C-90ED-38DDDBCF78F6}">
      <dsp:nvSpPr>
        <dsp:cNvPr id="0" name=""/>
        <dsp:cNvSpPr/>
      </dsp:nvSpPr>
      <dsp:spPr>
        <a:xfrm>
          <a:off x="739638" y="1448057"/>
          <a:ext cx="94382" cy="8134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E05F7A5-8E2A-414D-9E4A-513E0B780BE2}">
      <dsp:nvSpPr>
        <dsp:cNvPr id="0" name=""/>
        <dsp:cNvSpPr/>
      </dsp:nvSpPr>
      <dsp:spPr>
        <a:xfrm>
          <a:off x="29621" y="767914"/>
          <a:ext cx="806120" cy="695016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/>
          <a:srcRect/>
          <a:stretch>
            <a:fillRect t="-27000" b="-27000"/>
          </a:stretch>
        </a:blip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2EE8084-77DE-4BDA-A3A1-536C0663DF61}">
      <dsp:nvSpPr>
        <dsp:cNvPr id="0" name=""/>
        <dsp:cNvSpPr/>
      </dsp:nvSpPr>
      <dsp:spPr>
        <a:xfrm>
          <a:off x="578414" y="1371118"/>
          <a:ext cx="94382" cy="8134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71B30511-0A3B-45B1-934A-B8341C98DC53}">
      <dsp:nvSpPr>
        <dsp:cNvPr id="0" name=""/>
        <dsp:cNvSpPr/>
      </dsp:nvSpPr>
      <dsp:spPr>
        <a:xfrm>
          <a:off x="1405476" y="759651"/>
          <a:ext cx="806120" cy="695016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13970" rIns="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/>
            <a:t>LASER TRACKER</a:t>
          </a:r>
          <a:endParaRPr lang="zh-TW" altLang="en-US" sz="1100" kern="1200"/>
        </a:p>
      </dsp:txBody>
      <dsp:txXfrm>
        <a:off x="1530571" y="867504"/>
        <a:ext cx="555930" cy="479310"/>
      </dsp:txXfrm>
    </dsp:sp>
    <dsp:sp modelId="{CA16F68F-C524-4641-A003-27689D1C3A3F}">
      <dsp:nvSpPr>
        <dsp:cNvPr id="0" name=""/>
        <dsp:cNvSpPr/>
      </dsp:nvSpPr>
      <dsp:spPr>
        <a:xfrm>
          <a:off x="1956564" y="1362121"/>
          <a:ext cx="94382" cy="8134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6860FD2-5CB5-4593-BC51-F02C7E3BFE9C}">
      <dsp:nvSpPr>
        <dsp:cNvPr id="0" name=""/>
        <dsp:cNvSpPr/>
      </dsp:nvSpPr>
      <dsp:spPr>
        <a:xfrm>
          <a:off x="2092256" y="1141221"/>
          <a:ext cx="806120" cy="695016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/>
          <a:srcRect/>
          <a:stretch>
            <a:fillRect t="-27000" b="-27000"/>
          </a:stretch>
        </a:blip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A0B71EC-1D77-476B-A722-EB15EDAE0803}">
      <dsp:nvSpPr>
        <dsp:cNvPr id="0" name=""/>
        <dsp:cNvSpPr/>
      </dsp:nvSpPr>
      <dsp:spPr>
        <a:xfrm>
          <a:off x="2113198" y="1448057"/>
          <a:ext cx="94382" cy="8134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A2560F82-2503-4034-8D81-7CE1B619BA13}">
      <dsp:nvSpPr>
        <dsp:cNvPr id="0" name=""/>
        <dsp:cNvSpPr/>
      </dsp:nvSpPr>
      <dsp:spPr>
        <a:xfrm>
          <a:off x="718696" y="379734"/>
          <a:ext cx="806120" cy="695016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13970" rIns="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/>
            <a:t>EASY LASER</a:t>
          </a:r>
          <a:endParaRPr lang="zh-TW" altLang="en-US" sz="1100" kern="1200"/>
        </a:p>
      </dsp:txBody>
      <dsp:txXfrm>
        <a:off x="843791" y="487587"/>
        <a:ext cx="555930" cy="479310"/>
      </dsp:txXfrm>
    </dsp:sp>
    <dsp:sp modelId="{F9830A3D-5662-4FD5-9C92-BC51033D6904}">
      <dsp:nvSpPr>
        <dsp:cNvPr id="0" name=""/>
        <dsp:cNvSpPr/>
      </dsp:nvSpPr>
      <dsp:spPr>
        <a:xfrm>
          <a:off x="1265194" y="394791"/>
          <a:ext cx="94382" cy="8134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90C3724-099A-4202-A4E9-B56769A0598C}">
      <dsp:nvSpPr>
        <dsp:cNvPr id="0" name=""/>
        <dsp:cNvSpPr/>
      </dsp:nvSpPr>
      <dsp:spPr>
        <a:xfrm>
          <a:off x="1405476" y="0"/>
          <a:ext cx="806120" cy="695016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D85AD1C-9912-40EB-B0C1-8DD2D23DF1D1}">
      <dsp:nvSpPr>
        <dsp:cNvPr id="0" name=""/>
        <dsp:cNvSpPr/>
      </dsp:nvSpPr>
      <dsp:spPr>
        <a:xfrm>
          <a:off x="1429287" y="305182"/>
          <a:ext cx="94382" cy="8134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DB141C-60D5-4316-8732-66F6BA26BF27}">
      <dsp:nvSpPr>
        <dsp:cNvPr id="0" name=""/>
        <dsp:cNvSpPr/>
      </dsp:nvSpPr>
      <dsp:spPr>
        <a:xfrm>
          <a:off x="1176811" y="1859267"/>
          <a:ext cx="1319682" cy="1132795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9690" rIns="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700" kern="1200"/>
            <a:t>VT</a:t>
          </a:r>
          <a:endParaRPr lang="zh-TW" altLang="en-US" sz="4700" kern="1200"/>
        </a:p>
      </dsp:txBody>
      <dsp:txXfrm>
        <a:off x="1381184" y="2034698"/>
        <a:ext cx="910936" cy="781933"/>
      </dsp:txXfrm>
    </dsp:sp>
    <dsp:sp modelId="{A5EA90DC-EACD-4DF7-B8F2-6F5F0F2D8922}">
      <dsp:nvSpPr>
        <dsp:cNvPr id="0" name=""/>
        <dsp:cNvSpPr/>
      </dsp:nvSpPr>
      <dsp:spPr>
        <a:xfrm>
          <a:off x="1218088" y="2359840"/>
          <a:ext cx="154059" cy="13284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12700" prstMaterial="flat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EF34B29-120C-4EBA-98CE-89D127C192B4}">
      <dsp:nvSpPr>
        <dsp:cNvPr id="0" name=""/>
        <dsp:cNvSpPr/>
      </dsp:nvSpPr>
      <dsp:spPr>
        <a:xfrm>
          <a:off x="56535" y="1243501"/>
          <a:ext cx="1319682" cy="1132795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/>
          <a:srcRect/>
          <a:stretch>
            <a:fillRect l="-7000" r="-7000"/>
          </a:stretch>
        </a:blip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1EB43E-EA60-44A1-B4D1-0E67D57D2E30}">
      <dsp:nvSpPr>
        <dsp:cNvPr id="0" name=""/>
        <dsp:cNvSpPr/>
      </dsp:nvSpPr>
      <dsp:spPr>
        <a:xfrm>
          <a:off x="950082" y="2219213"/>
          <a:ext cx="154059" cy="13284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207909"/>
              <a:satOff val="-11990"/>
              <a:lumOff val="1233"/>
              <a:alphaOff val="0"/>
            </a:schemeClr>
          </a:solidFill>
          <a:prstDash val="solid"/>
          <a:miter lim="800000"/>
        </a:ln>
        <a:effectLst/>
        <a:sp3d extrusionH="12700" prstMaterial="flat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E8C8963-DB54-43D9-BAB3-74C0990000E4}">
      <dsp:nvSpPr>
        <dsp:cNvPr id="0" name=""/>
        <dsp:cNvSpPr/>
      </dsp:nvSpPr>
      <dsp:spPr>
        <a:xfrm>
          <a:off x="2295925" y="1234824"/>
          <a:ext cx="1319682" cy="1132795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9690" rIns="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700" kern="1200"/>
            <a:t>PT</a:t>
          </a:r>
          <a:endParaRPr lang="zh-TW" altLang="en-US" sz="4700" kern="1200"/>
        </a:p>
      </dsp:txBody>
      <dsp:txXfrm>
        <a:off x="2500298" y="1410255"/>
        <a:ext cx="910936" cy="781933"/>
      </dsp:txXfrm>
    </dsp:sp>
    <dsp:sp modelId="{0E0034F1-F2B6-4E35-B9FC-A52CC8927766}">
      <dsp:nvSpPr>
        <dsp:cNvPr id="0" name=""/>
        <dsp:cNvSpPr/>
      </dsp:nvSpPr>
      <dsp:spPr>
        <a:xfrm>
          <a:off x="3199937" y="2209339"/>
          <a:ext cx="154059" cy="13284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15818"/>
              <a:satOff val="-23979"/>
              <a:lumOff val="2465"/>
              <a:alphaOff val="0"/>
            </a:schemeClr>
          </a:solidFill>
          <a:prstDash val="solid"/>
          <a:miter lim="800000"/>
        </a:ln>
        <a:effectLst/>
        <a:sp3d extrusionH="12700" prstMaterial="flat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0728F05-FF1E-47AE-8418-E268B9AAFB46}">
      <dsp:nvSpPr>
        <dsp:cNvPr id="0" name=""/>
        <dsp:cNvSpPr/>
      </dsp:nvSpPr>
      <dsp:spPr>
        <a:xfrm>
          <a:off x="3420853" y="1857472"/>
          <a:ext cx="1319682" cy="1132795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28A47B-7896-4FA2-8847-079E5C6CF6DF}">
      <dsp:nvSpPr>
        <dsp:cNvPr id="0" name=""/>
        <dsp:cNvSpPr/>
      </dsp:nvSpPr>
      <dsp:spPr>
        <a:xfrm>
          <a:off x="3451083" y="2364926"/>
          <a:ext cx="154059" cy="13284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623727"/>
              <a:satOff val="-35969"/>
              <a:lumOff val="3698"/>
              <a:alphaOff val="0"/>
            </a:schemeClr>
          </a:solidFill>
          <a:prstDash val="solid"/>
          <a:miter lim="800000"/>
        </a:ln>
        <a:effectLst/>
        <a:sp3d extrusionH="12700" prstMaterial="flat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602E885-B26A-415C-9E1D-30409403E401}">
      <dsp:nvSpPr>
        <dsp:cNvPr id="0" name=""/>
        <dsp:cNvSpPr/>
      </dsp:nvSpPr>
      <dsp:spPr>
        <a:xfrm>
          <a:off x="1176811" y="624443"/>
          <a:ext cx="1319682" cy="1132795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9690" rIns="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700" kern="1200"/>
            <a:t>MT</a:t>
          </a:r>
          <a:endParaRPr lang="zh-TW" altLang="en-US" sz="4700" kern="1200"/>
        </a:p>
      </dsp:txBody>
      <dsp:txXfrm>
        <a:off x="1381184" y="799874"/>
        <a:ext cx="910936" cy="781933"/>
      </dsp:txXfrm>
    </dsp:sp>
    <dsp:sp modelId="{7F4CC378-E62E-4AA7-B33F-E2CA1659A058}">
      <dsp:nvSpPr>
        <dsp:cNvPr id="0" name=""/>
        <dsp:cNvSpPr/>
      </dsp:nvSpPr>
      <dsp:spPr>
        <a:xfrm>
          <a:off x="2075009" y="647781"/>
          <a:ext cx="154059" cy="13284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831636"/>
              <a:satOff val="-47959"/>
              <a:lumOff val="4930"/>
              <a:alphaOff val="0"/>
            </a:schemeClr>
          </a:solidFill>
          <a:prstDash val="solid"/>
          <a:miter lim="800000"/>
        </a:ln>
        <a:effectLst/>
        <a:sp3d extrusionH="12700" prstMaterial="flat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B0CA8FF-073F-4CE8-9F44-D8A5EFF3B998}">
      <dsp:nvSpPr>
        <dsp:cNvPr id="0" name=""/>
        <dsp:cNvSpPr/>
      </dsp:nvSpPr>
      <dsp:spPr>
        <a:xfrm>
          <a:off x="2295925" y="0"/>
          <a:ext cx="1319682" cy="1132795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/>
          <a:srcRect/>
          <a:stretch>
            <a:fillRect t="-27000" b="-27000"/>
          </a:stretch>
        </a:blip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1E5A6A-3CA6-4754-BEB7-4E97E5777D90}">
      <dsp:nvSpPr>
        <dsp:cNvPr id="0" name=""/>
        <dsp:cNvSpPr/>
      </dsp:nvSpPr>
      <dsp:spPr>
        <a:xfrm>
          <a:off x="2326156" y="502068"/>
          <a:ext cx="154059" cy="13284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039545"/>
              <a:satOff val="-59949"/>
              <a:lumOff val="6163"/>
              <a:alphaOff val="0"/>
            </a:schemeClr>
          </a:solidFill>
          <a:prstDash val="solid"/>
          <a:miter lim="800000"/>
        </a:ln>
        <a:effectLst/>
        <a:sp3d extrusionH="12700" prstMaterial="flat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22B8D03-4EF3-416F-B1D5-F8375C891BFD}">
      <dsp:nvSpPr>
        <dsp:cNvPr id="0" name=""/>
        <dsp:cNvSpPr/>
      </dsp:nvSpPr>
      <dsp:spPr>
        <a:xfrm>
          <a:off x="3420853" y="622648"/>
          <a:ext cx="1319682" cy="1132795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9690" rIns="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700" kern="1200"/>
            <a:t>UT</a:t>
          </a:r>
          <a:endParaRPr lang="zh-TW" altLang="en-US" sz="4700" kern="1200"/>
        </a:p>
      </dsp:txBody>
      <dsp:txXfrm>
        <a:off x="3625226" y="798079"/>
        <a:ext cx="910936" cy="781933"/>
      </dsp:txXfrm>
    </dsp:sp>
    <dsp:sp modelId="{EEF19EF3-1E89-4AFA-BC12-85606226C667}">
      <dsp:nvSpPr>
        <dsp:cNvPr id="0" name=""/>
        <dsp:cNvSpPr/>
      </dsp:nvSpPr>
      <dsp:spPr>
        <a:xfrm>
          <a:off x="4555663" y="1122622"/>
          <a:ext cx="154059" cy="13284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247454"/>
              <a:satOff val="-71938"/>
              <a:lumOff val="7395"/>
              <a:alphaOff val="0"/>
            </a:schemeClr>
          </a:solidFill>
          <a:prstDash val="solid"/>
          <a:miter lim="800000"/>
        </a:ln>
        <a:effectLst/>
        <a:sp3d extrusionH="12700" prstMaterial="flat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317C293-AD7B-44F2-B91E-EF9E39C4B750}">
      <dsp:nvSpPr>
        <dsp:cNvPr id="0" name=""/>
        <dsp:cNvSpPr/>
      </dsp:nvSpPr>
      <dsp:spPr>
        <a:xfrm>
          <a:off x="4550431" y="1245296"/>
          <a:ext cx="1319682" cy="1132795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4"/>
          <a:srcRect/>
          <a:stretch>
            <a:fillRect l="-7000" r="-7000"/>
          </a:stretch>
        </a:blip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AD888F-E6E4-4A3B-95C7-A0A438095D80}">
      <dsp:nvSpPr>
        <dsp:cNvPr id="0" name=""/>
        <dsp:cNvSpPr/>
      </dsp:nvSpPr>
      <dsp:spPr>
        <a:xfrm>
          <a:off x="4816693" y="1265343"/>
          <a:ext cx="154059" cy="13284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  <a:sp3d extrusionH="12700" prstMaterial="flat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872A42-097C-4FB2-9482-18A690DE36E6}">
      <dsp:nvSpPr>
        <dsp:cNvPr id="0" name=""/>
        <dsp:cNvSpPr/>
      </dsp:nvSpPr>
      <dsp:spPr>
        <a:xfrm>
          <a:off x="13159" y="33023"/>
          <a:ext cx="2202818" cy="81041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構件外觀清潔修整</a:t>
          </a:r>
        </a:p>
      </dsp:txBody>
      <dsp:txXfrm>
        <a:off x="36895" y="56759"/>
        <a:ext cx="2155346" cy="762941"/>
      </dsp:txXfrm>
    </dsp:sp>
    <dsp:sp modelId="{2EDA85CE-BB62-461C-860B-4A387A121F24}">
      <dsp:nvSpPr>
        <dsp:cNvPr id="0" name=""/>
        <dsp:cNvSpPr/>
      </dsp:nvSpPr>
      <dsp:spPr>
        <a:xfrm>
          <a:off x="2350915" y="270908"/>
          <a:ext cx="286066" cy="3346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800" b="1" kern="120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50915" y="337837"/>
        <a:ext cx="200246" cy="200785"/>
      </dsp:txXfrm>
    </dsp:sp>
    <dsp:sp modelId="{99F3F9EC-04BA-4367-9515-E36C77EAB2EC}">
      <dsp:nvSpPr>
        <dsp:cNvPr id="0" name=""/>
        <dsp:cNvSpPr/>
      </dsp:nvSpPr>
      <dsp:spPr>
        <a:xfrm>
          <a:off x="2755726" y="33023"/>
          <a:ext cx="1349369" cy="8104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噴砂</a:t>
          </a:r>
        </a:p>
      </dsp:txBody>
      <dsp:txXfrm>
        <a:off x="2779462" y="56759"/>
        <a:ext cx="1301897" cy="762941"/>
      </dsp:txXfrm>
    </dsp:sp>
    <dsp:sp modelId="{873832A5-94F1-48D0-A10D-99BF8DAEB8FD}">
      <dsp:nvSpPr>
        <dsp:cNvPr id="0" name=""/>
        <dsp:cNvSpPr/>
      </dsp:nvSpPr>
      <dsp:spPr>
        <a:xfrm>
          <a:off x="4240032" y="270908"/>
          <a:ext cx="286066" cy="3346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800" b="1" kern="120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0032" y="337837"/>
        <a:ext cx="200246" cy="200785"/>
      </dsp:txXfrm>
    </dsp:sp>
    <dsp:sp modelId="{4AB52E12-8F2F-4198-8319-5D67260FE2D3}">
      <dsp:nvSpPr>
        <dsp:cNvPr id="0" name=""/>
        <dsp:cNvSpPr/>
      </dsp:nvSpPr>
      <dsp:spPr>
        <a:xfrm>
          <a:off x="4644843" y="33023"/>
          <a:ext cx="1349369" cy="81041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乾燥</a:t>
          </a:r>
        </a:p>
      </dsp:txBody>
      <dsp:txXfrm>
        <a:off x="4668579" y="56759"/>
        <a:ext cx="1301897" cy="762941"/>
      </dsp:txXfrm>
    </dsp:sp>
    <dsp:sp modelId="{7BD790F3-36E2-4555-A6D2-E489F46012E6}">
      <dsp:nvSpPr>
        <dsp:cNvPr id="0" name=""/>
        <dsp:cNvSpPr/>
      </dsp:nvSpPr>
      <dsp:spPr>
        <a:xfrm>
          <a:off x="6129150" y="270908"/>
          <a:ext cx="286066" cy="3346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800" b="1" kern="120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129150" y="337837"/>
        <a:ext cx="200246" cy="200785"/>
      </dsp:txXfrm>
    </dsp:sp>
    <dsp:sp modelId="{4F5079BC-C17E-4564-8965-9DE349933821}">
      <dsp:nvSpPr>
        <dsp:cNvPr id="0" name=""/>
        <dsp:cNvSpPr/>
      </dsp:nvSpPr>
      <dsp:spPr>
        <a:xfrm>
          <a:off x="6533961" y="33023"/>
          <a:ext cx="2250721" cy="81041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第一道底漆</a:t>
          </a:r>
        </a:p>
      </dsp:txBody>
      <dsp:txXfrm>
        <a:off x="6557697" y="56759"/>
        <a:ext cx="2203249" cy="762941"/>
      </dsp:txXfrm>
    </dsp:sp>
    <dsp:sp modelId="{AA6FF85E-3395-4819-932B-05755C4A43BD}">
      <dsp:nvSpPr>
        <dsp:cNvPr id="0" name=""/>
        <dsp:cNvSpPr/>
      </dsp:nvSpPr>
      <dsp:spPr>
        <a:xfrm>
          <a:off x="8856484" y="270908"/>
          <a:ext cx="286066" cy="3346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800" b="1" kern="120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856484" y="337837"/>
        <a:ext cx="200246" cy="200785"/>
      </dsp:txXfrm>
    </dsp:sp>
    <dsp:sp modelId="{A87D8EFE-2D05-4DE9-A01A-7E24CA52A19E}">
      <dsp:nvSpPr>
        <dsp:cNvPr id="0" name=""/>
        <dsp:cNvSpPr/>
      </dsp:nvSpPr>
      <dsp:spPr>
        <a:xfrm>
          <a:off x="9324430" y="33023"/>
          <a:ext cx="2193616" cy="81041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第二道中塗漆</a:t>
          </a:r>
        </a:p>
      </dsp:txBody>
      <dsp:txXfrm>
        <a:off x="9348166" y="56759"/>
        <a:ext cx="2146144" cy="762941"/>
      </dsp:txXfrm>
    </dsp:sp>
    <dsp:sp modelId="{C4C546E8-889B-4236-95EA-45DD11DEC5F1}">
      <dsp:nvSpPr>
        <dsp:cNvPr id="0" name=""/>
        <dsp:cNvSpPr/>
      </dsp:nvSpPr>
      <dsp:spPr>
        <a:xfrm>
          <a:off x="11652983" y="270908"/>
          <a:ext cx="286066" cy="3346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800" b="1" kern="120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1652983" y="337837"/>
        <a:ext cx="200246" cy="200785"/>
      </dsp:txXfrm>
    </dsp:sp>
    <dsp:sp modelId="{30C49AC5-F747-4EC0-9BFB-3513A5C6FE81}">
      <dsp:nvSpPr>
        <dsp:cNvPr id="0" name=""/>
        <dsp:cNvSpPr/>
      </dsp:nvSpPr>
      <dsp:spPr>
        <a:xfrm>
          <a:off x="12057794" y="33023"/>
          <a:ext cx="2349562" cy="81041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第三道面漆</a:t>
          </a:r>
        </a:p>
      </dsp:txBody>
      <dsp:txXfrm>
        <a:off x="12081530" y="56759"/>
        <a:ext cx="2302090" cy="762941"/>
      </dsp:txXfrm>
    </dsp:sp>
    <dsp:sp modelId="{2C5C1323-CBBD-48F2-B6B2-734ADC21A781}">
      <dsp:nvSpPr>
        <dsp:cNvPr id="0" name=""/>
        <dsp:cNvSpPr/>
      </dsp:nvSpPr>
      <dsp:spPr>
        <a:xfrm>
          <a:off x="14542294" y="270908"/>
          <a:ext cx="286066" cy="3346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800" b="1" kern="120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4542294" y="337837"/>
        <a:ext cx="200246" cy="200785"/>
      </dsp:txXfrm>
    </dsp:sp>
    <dsp:sp modelId="{B05E466C-56C4-4C54-B7A0-C0CB6DA288B8}">
      <dsp:nvSpPr>
        <dsp:cNvPr id="0" name=""/>
        <dsp:cNvSpPr/>
      </dsp:nvSpPr>
      <dsp:spPr>
        <a:xfrm>
          <a:off x="14947105" y="33023"/>
          <a:ext cx="1349369" cy="8104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水洗清潔</a:t>
          </a:r>
        </a:p>
      </dsp:txBody>
      <dsp:txXfrm>
        <a:off x="14970841" y="56759"/>
        <a:ext cx="1301897" cy="762941"/>
      </dsp:txXfrm>
    </dsp:sp>
    <dsp:sp modelId="{3E5B03EE-E46E-4543-88BC-C7C9CC643370}">
      <dsp:nvSpPr>
        <dsp:cNvPr id="0" name=""/>
        <dsp:cNvSpPr/>
      </dsp:nvSpPr>
      <dsp:spPr>
        <a:xfrm>
          <a:off x="16431411" y="270908"/>
          <a:ext cx="286066" cy="3346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800" b="1" kern="120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6431411" y="337837"/>
        <a:ext cx="200246" cy="200785"/>
      </dsp:txXfrm>
    </dsp:sp>
    <dsp:sp modelId="{F015FC40-C6E3-4A78-9C6E-7D1B050BCD27}">
      <dsp:nvSpPr>
        <dsp:cNvPr id="0" name=""/>
        <dsp:cNvSpPr/>
      </dsp:nvSpPr>
      <dsp:spPr>
        <a:xfrm>
          <a:off x="16836222" y="33023"/>
          <a:ext cx="1349369" cy="81041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噴塗完成</a:t>
          </a:r>
        </a:p>
      </dsp:txBody>
      <dsp:txXfrm>
        <a:off x="16859958" y="56759"/>
        <a:ext cx="1301897" cy="76294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872A42-097C-4FB2-9482-18A690DE36E6}">
      <dsp:nvSpPr>
        <dsp:cNvPr id="0" name=""/>
        <dsp:cNvSpPr/>
      </dsp:nvSpPr>
      <dsp:spPr>
        <a:xfrm>
          <a:off x="13159" y="33419"/>
          <a:ext cx="2202818" cy="80962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Cleaning &amp; Repair</a:t>
          </a:r>
          <a:endParaRPr lang="zh-TW" altLang="en-US" sz="1800" b="1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872" y="57132"/>
        <a:ext cx="2155392" cy="762195"/>
      </dsp:txXfrm>
    </dsp:sp>
    <dsp:sp modelId="{2EDA85CE-BB62-461C-860B-4A387A121F24}">
      <dsp:nvSpPr>
        <dsp:cNvPr id="0" name=""/>
        <dsp:cNvSpPr/>
      </dsp:nvSpPr>
      <dsp:spPr>
        <a:xfrm>
          <a:off x="2350915" y="270908"/>
          <a:ext cx="286066" cy="3346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800" b="1" kern="120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50915" y="337837"/>
        <a:ext cx="200246" cy="200785"/>
      </dsp:txXfrm>
    </dsp:sp>
    <dsp:sp modelId="{99F3F9EC-04BA-4367-9515-E36C77EAB2EC}">
      <dsp:nvSpPr>
        <dsp:cNvPr id="0" name=""/>
        <dsp:cNvSpPr/>
      </dsp:nvSpPr>
      <dsp:spPr>
        <a:xfrm>
          <a:off x="2755726" y="33419"/>
          <a:ext cx="1349369" cy="8096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Blasting</a:t>
          </a:r>
          <a:endParaRPr lang="zh-TW" altLang="en-US" sz="1800" b="1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779439" y="57132"/>
        <a:ext cx="1301943" cy="762195"/>
      </dsp:txXfrm>
    </dsp:sp>
    <dsp:sp modelId="{873832A5-94F1-48D0-A10D-99BF8DAEB8FD}">
      <dsp:nvSpPr>
        <dsp:cNvPr id="0" name=""/>
        <dsp:cNvSpPr/>
      </dsp:nvSpPr>
      <dsp:spPr>
        <a:xfrm>
          <a:off x="4240032" y="270908"/>
          <a:ext cx="286066" cy="3346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800" b="1" kern="120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40032" y="337837"/>
        <a:ext cx="200246" cy="200785"/>
      </dsp:txXfrm>
    </dsp:sp>
    <dsp:sp modelId="{4AB52E12-8F2F-4198-8319-5D67260FE2D3}">
      <dsp:nvSpPr>
        <dsp:cNvPr id="0" name=""/>
        <dsp:cNvSpPr/>
      </dsp:nvSpPr>
      <dsp:spPr>
        <a:xfrm>
          <a:off x="4644843" y="33419"/>
          <a:ext cx="1349369" cy="80962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Drying</a:t>
          </a:r>
          <a:endParaRPr lang="zh-TW" altLang="en-US" sz="1800" b="1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668556" y="57132"/>
        <a:ext cx="1301943" cy="762195"/>
      </dsp:txXfrm>
    </dsp:sp>
    <dsp:sp modelId="{7BD790F3-36E2-4555-A6D2-E489F46012E6}">
      <dsp:nvSpPr>
        <dsp:cNvPr id="0" name=""/>
        <dsp:cNvSpPr/>
      </dsp:nvSpPr>
      <dsp:spPr>
        <a:xfrm>
          <a:off x="6129150" y="270908"/>
          <a:ext cx="286066" cy="3346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800" b="1" kern="120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129150" y="337837"/>
        <a:ext cx="200246" cy="200785"/>
      </dsp:txXfrm>
    </dsp:sp>
    <dsp:sp modelId="{4F5079BC-C17E-4564-8965-9DE349933821}">
      <dsp:nvSpPr>
        <dsp:cNvPr id="0" name=""/>
        <dsp:cNvSpPr/>
      </dsp:nvSpPr>
      <dsp:spPr>
        <a:xfrm>
          <a:off x="6533961" y="33419"/>
          <a:ext cx="2250721" cy="8096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Primer Coat</a:t>
          </a:r>
          <a:endParaRPr lang="zh-TW" altLang="en-US" sz="1800" b="1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557674" y="57132"/>
        <a:ext cx="2203295" cy="762195"/>
      </dsp:txXfrm>
    </dsp:sp>
    <dsp:sp modelId="{AA6FF85E-3395-4819-932B-05755C4A43BD}">
      <dsp:nvSpPr>
        <dsp:cNvPr id="0" name=""/>
        <dsp:cNvSpPr/>
      </dsp:nvSpPr>
      <dsp:spPr>
        <a:xfrm>
          <a:off x="8856484" y="270908"/>
          <a:ext cx="286066" cy="3346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800" b="1" kern="120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856484" y="337837"/>
        <a:ext cx="200246" cy="200785"/>
      </dsp:txXfrm>
    </dsp:sp>
    <dsp:sp modelId="{A87D8EFE-2D05-4DE9-A01A-7E24CA52A19E}">
      <dsp:nvSpPr>
        <dsp:cNvPr id="0" name=""/>
        <dsp:cNvSpPr/>
      </dsp:nvSpPr>
      <dsp:spPr>
        <a:xfrm>
          <a:off x="9324430" y="33419"/>
          <a:ext cx="2193616" cy="80962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Intermediate Coat</a:t>
          </a:r>
          <a:endParaRPr lang="zh-TW" altLang="en-US" sz="1800" b="1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48143" y="57132"/>
        <a:ext cx="2146190" cy="762195"/>
      </dsp:txXfrm>
    </dsp:sp>
    <dsp:sp modelId="{C4C546E8-889B-4236-95EA-45DD11DEC5F1}">
      <dsp:nvSpPr>
        <dsp:cNvPr id="0" name=""/>
        <dsp:cNvSpPr/>
      </dsp:nvSpPr>
      <dsp:spPr>
        <a:xfrm>
          <a:off x="11652983" y="270908"/>
          <a:ext cx="286066" cy="3346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800" b="1" kern="120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1652983" y="337837"/>
        <a:ext cx="200246" cy="200785"/>
      </dsp:txXfrm>
    </dsp:sp>
    <dsp:sp modelId="{30C49AC5-F747-4EC0-9BFB-3513A5C6FE81}">
      <dsp:nvSpPr>
        <dsp:cNvPr id="0" name=""/>
        <dsp:cNvSpPr/>
      </dsp:nvSpPr>
      <dsp:spPr>
        <a:xfrm>
          <a:off x="12057794" y="33419"/>
          <a:ext cx="2349562" cy="80962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Topcoat</a:t>
          </a:r>
          <a:endParaRPr lang="zh-TW" altLang="en-US" sz="1800" b="1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2081507" y="57132"/>
        <a:ext cx="2302136" cy="762195"/>
      </dsp:txXfrm>
    </dsp:sp>
    <dsp:sp modelId="{2C5C1323-CBBD-48F2-B6B2-734ADC21A781}">
      <dsp:nvSpPr>
        <dsp:cNvPr id="0" name=""/>
        <dsp:cNvSpPr/>
      </dsp:nvSpPr>
      <dsp:spPr>
        <a:xfrm>
          <a:off x="14542294" y="270908"/>
          <a:ext cx="286066" cy="3346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800" b="1" kern="120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4542294" y="337837"/>
        <a:ext cx="200246" cy="200785"/>
      </dsp:txXfrm>
    </dsp:sp>
    <dsp:sp modelId="{B05E466C-56C4-4C54-B7A0-C0CB6DA288B8}">
      <dsp:nvSpPr>
        <dsp:cNvPr id="0" name=""/>
        <dsp:cNvSpPr/>
      </dsp:nvSpPr>
      <dsp:spPr>
        <a:xfrm>
          <a:off x="14947105" y="33419"/>
          <a:ext cx="1349369" cy="8096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Water Cleaning</a:t>
          </a:r>
          <a:endParaRPr lang="zh-TW" altLang="en-US" sz="1800" b="1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4970818" y="57132"/>
        <a:ext cx="1301943" cy="762195"/>
      </dsp:txXfrm>
    </dsp:sp>
    <dsp:sp modelId="{3E5B03EE-E46E-4543-88BC-C7C9CC643370}">
      <dsp:nvSpPr>
        <dsp:cNvPr id="0" name=""/>
        <dsp:cNvSpPr/>
      </dsp:nvSpPr>
      <dsp:spPr>
        <a:xfrm>
          <a:off x="16431411" y="270908"/>
          <a:ext cx="286066" cy="3346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800" b="1" kern="1200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6431411" y="337837"/>
        <a:ext cx="200246" cy="200785"/>
      </dsp:txXfrm>
    </dsp:sp>
    <dsp:sp modelId="{F015FC40-C6E3-4A78-9C6E-7D1B050BCD27}">
      <dsp:nvSpPr>
        <dsp:cNvPr id="0" name=""/>
        <dsp:cNvSpPr/>
      </dsp:nvSpPr>
      <dsp:spPr>
        <a:xfrm>
          <a:off x="16836222" y="33419"/>
          <a:ext cx="1349369" cy="80962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Coating Completed</a:t>
          </a:r>
          <a:r>
            <a:rPr lang="en-US" sz="1800" b="0" i="0" kern="1200" dirty="0"/>
            <a:t> </a:t>
          </a:r>
          <a:endParaRPr lang="zh-TW" altLang="en-US" sz="1800" b="1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6859935" y="57132"/>
        <a:ext cx="1301943" cy="7621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5" y="16"/>
            <a:ext cx="2949786" cy="498693"/>
          </a:xfrm>
          <a:prstGeom prst="rect">
            <a:avLst/>
          </a:prstGeom>
        </p:spPr>
        <p:txBody>
          <a:bodyPr vert="horz" lIns="91233" tIns="45616" rIns="91233" bIns="45616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5850" y="16"/>
            <a:ext cx="2949786" cy="498693"/>
          </a:xfrm>
          <a:prstGeom prst="rect">
            <a:avLst/>
          </a:prstGeom>
        </p:spPr>
        <p:txBody>
          <a:bodyPr vert="horz" lIns="91233" tIns="45616" rIns="91233" bIns="45616" rtlCol="0"/>
          <a:lstStyle>
            <a:lvl1pPr algn="r">
              <a:defRPr sz="1200"/>
            </a:lvl1pPr>
          </a:lstStyle>
          <a:p>
            <a:fld id="{71A76CE4-DD5B-410F-AF6C-C1D41067D401}" type="datetimeFigureOut">
              <a:rPr lang="zh-TW" altLang="en-US" smtClean="0"/>
              <a:t>2025/11/20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3013"/>
            <a:ext cx="48450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233" tIns="45616" rIns="91233" bIns="45616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0720" y="4783311"/>
            <a:ext cx="5445760" cy="3913614"/>
          </a:xfrm>
          <a:prstGeom prst="rect">
            <a:avLst/>
          </a:prstGeom>
        </p:spPr>
        <p:txBody>
          <a:bodyPr vert="horz" lIns="91233" tIns="45616" rIns="91233" bIns="45616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5" y="9440647"/>
            <a:ext cx="2949786" cy="498692"/>
          </a:xfrm>
          <a:prstGeom prst="rect">
            <a:avLst/>
          </a:prstGeom>
        </p:spPr>
        <p:txBody>
          <a:bodyPr vert="horz" lIns="91233" tIns="45616" rIns="91233" bIns="45616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5850" y="9440647"/>
            <a:ext cx="2949786" cy="498692"/>
          </a:xfrm>
          <a:prstGeom prst="rect">
            <a:avLst/>
          </a:prstGeom>
        </p:spPr>
        <p:txBody>
          <a:bodyPr vert="horz" lIns="91233" tIns="45616" rIns="91233" bIns="45616" rtlCol="0" anchor="b"/>
          <a:lstStyle>
            <a:lvl1pPr algn="r">
              <a:defRPr sz="1200"/>
            </a:lvl1pPr>
          </a:lstStyle>
          <a:p>
            <a:fld id="{A623FC75-CA2E-4D56-A366-FC84EF8B56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7471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23FC75-CA2E-4D56-A366-FC84EF8B567C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807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3FC75-CA2E-4D56-A366-FC84EF8B567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2418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7004" y="57665"/>
            <a:ext cx="8420100" cy="503152"/>
          </a:xfrm>
        </p:spPr>
        <p:txBody>
          <a:bodyPr anchor="b">
            <a:normAutofit/>
          </a:bodyPr>
          <a:lstStyle>
            <a:lvl1pPr algn="l">
              <a:defRPr sz="28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7004" y="560817"/>
            <a:ext cx="742950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00EDB-7C22-4C1B-BEA1-306A11BFAB0D}" type="datetime1">
              <a:rPr lang="zh-TW" altLang="en-US" smtClean="0"/>
              <a:t>2025/11/20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543D7-7A39-4569-A71A-106FA10DDB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4801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208608"/>
            <a:ext cx="8543925" cy="458657"/>
          </a:xfrm>
        </p:spPr>
        <p:txBody>
          <a:bodyPr>
            <a:normAutofit/>
          </a:bodyPr>
          <a:lstStyle>
            <a:lvl1pPr>
              <a:defRPr sz="28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7" y="804133"/>
            <a:ext cx="8543925" cy="4351338"/>
          </a:xfrm>
        </p:spPr>
        <p:txBody>
          <a:bodyPr>
            <a:normAutofit/>
          </a:bodyPr>
          <a:lstStyle>
            <a:lvl1pPr>
              <a:defRPr sz="2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2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2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2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2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5AF8E-BAA1-4F73-9230-BCC553523D86}" type="datetime1">
              <a:rPr lang="zh-TW" altLang="en-US" smtClean="0"/>
              <a:t>2025/11/20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543D7-7A39-4569-A71A-106FA10DDB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4187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CE8D9-3E51-4F14-9569-943F6C7A0CF6}" type="datetime1">
              <a:rPr lang="zh-TW" altLang="en-US" smtClean="0"/>
              <a:t>2025/11/20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543D7-7A39-4569-A71A-106FA10DDB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4672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C9A23-9C6C-412E-984E-37BB082BAE35}" type="datetime1">
              <a:rPr lang="zh-TW" altLang="en-US" smtClean="0"/>
              <a:t>2025/11/20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543D7-7A39-4569-A71A-106FA10DDBC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9942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24E06-485A-46AE-9471-5D934FC71C50}" type="datetime1">
              <a:rPr lang="zh-TW" altLang="en-US" smtClean="0"/>
              <a:t>2025/11/20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BC591-4762-4785-BDBD-62CDEF3962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1277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C11B7-9A09-448F-9723-A2CED1D4622A}" type="datetime1">
              <a:rPr lang="zh-TW" altLang="en-US" smtClean="0"/>
              <a:t>2025/11/20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93E543D7-7A39-4569-A71A-106FA10DDBC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5797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7" r:id="rId4"/>
    <p:sldLayoutId id="2147483658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diagramLayout" Target="../diagrams/layout6.xml"/><Relationship Id="rId7" Type="http://schemas.openxmlformats.org/officeDocument/2006/relationships/image" Target="../media/image31.jpeg"/><Relationship Id="rId12" Type="http://schemas.openxmlformats.org/officeDocument/2006/relationships/image" Target="../media/image35.jpe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34.jpeg"/><Relationship Id="rId5" Type="http://schemas.openxmlformats.org/officeDocument/2006/relationships/diagramColors" Target="../diagrams/colors6.xml"/><Relationship Id="rId10" Type="http://schemas.openxmlformats.org/officeDocument/2006/relationships/image" Target="../media/image33.jpe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diagramLayout" Target="../diagrams/layout5.xml"/><Relationship Id="rId7" Type="http://schemas.openxmlformats.org/officeDocument/2006/relationships/image" Target="../media/image29.jpe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35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BC591-4762-4785-BDBD-62CDEF396220}" type="slidenum">
              <a:rPr lang="zh-TW" altLang="en-US" smtClean="0"/>
              <a:t>1</a:t>
            </a:fld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859" y="3870813"/>
            <a:ext cx="6115050" cy="85725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182768" y="3945495"/>
            <a:ext cx="57214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公司官網更新</a:t>
            </a:r>
            <a:endParaRPr lang="en-US" altLang="zh-TW" sz="400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4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M6</a:t>
            </a:r>
            <a:r>
              <a:rPr lang="zh-TW" altLang="en-US" sz="40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技術能力與工程實績</a:t>
            </a:r>
          </a:p>
        </p:txBody>
      </p:sp>
      <p:sp>
        <p:nvSpPr>
          <p:cNvPr id="7" name="矩形 6"/>
          <p:cNvSpPr/>
          <p:nvPr/>
        </p:nvSpPr>
        <p:spPr>
          <a:xfrm>
            <a:off x="3352800" y="457200"/>
            <a:ext cx="3155576" cy="2617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192" y="1258937"/>
            <a:ext cx="2638589" cy="203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71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B1ED1D-A1D8-4FD7-AE7B-6866CD0AE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latin typeface="+mj-lt"/>
                <a:ea typeface="標楷體" panose="03000509000000000000" pitchFamily="65" charset="-120"/>
              </a:rPr>
              <a:t>重型吊裝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C48059-25C8-4E28-A8D9-03209F0B6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dirty="0">
                <a:latin typeface="+mj-lt"/>
                <a:ea typeface="標楷體" panose="03000509000000000000" pitchFamily="65" charset="-120"/>
              </a:rPr>
              <a:t>吊車規格</a:t>
            </a:r>
            <a:endParaRPr lang="en-US" altLang="zh-TW" dirty="0">
              <a:latin typeface="+mj-lt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zh-TW" altLang="en-US" dirty="0">
              <a:latin typeface="+mj-lt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CD4E79-3017-46CD-A219-1C17D4EE4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543D7-7A39-4569-A71A-106FA10DDBCD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3B93D3F-4EA9-4CDF-8097-26450BC6B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933" y="3877854"/>
            <a:ext cx="4207137" cy="236744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8F25F1E-A9E5-4AF9-9EEC-95776FD18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515" y="611941"/>
            <a:ext cx="7856901" cy="272819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0965314-2D0A-42E2-AA01-4446CD33491B}"/>
              </a:ext>
            </a:extLst>
          </p:cNvPr>
          <p:cNvSpPr txBox="1"/>
          <p:nvPr/>
        </p:nvSpPr>
        <p:spPr>
          <a:xfrm>
            <a:off x="5220070" y="5868998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+mj-lt"/>
                <a:ea typeface="標楷體" panose="03000509000000000000" pitchFamily="65" charset="-120"/>
              </a:rPr>
              <a:t>環式吊車進行大組二 </a:t>
            </a:r>
            <a:r>
              <a:rPr lang="en-US" altLang="zh-TW" b="1" dirty="0">
                <a:latin typeface="+mj-lt"/>
                <a:ea typeface="標楷體" panose="03000509000000000000" pitchFamily="65" charset="-120"/>
              </a:rPr>
              <a:t>UJ+LJ</a:t>
            </a:r>
            <a:r>
              <a:rPr lang="zh-TW" altLang="en-US" b="1" dirty="0">
                <a:latin typeface="+mj-lt"/>
                <a:ea typeface="標楷體" panose="03000509000000000000" pitchFamily="65" charset="-120"/>
              </a:rPr>
              <a:t>吊裝定位組立</a:t>
            </a:r>
          </a:p>
        </p:txBody>
      </p:sp>
    </p:spTree>
    <p:extLst>
      <p:ext uri="{BB962C8B-B14F-4D97-AF65-F5344CB8AC3E}">
        <p14:creationId xmlns:p14="http://schemas.microsoft.com/office/powerpoint/2010/main" val="2680514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13A70D-C50B-4D34-B719-FC6ADA83B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60755"/>
            <a:ext cx="8543925" cy="458657"/>
          </a:xfrm>
        </p:spPr>
        <p:txBody>
          <a:bodyPr>
            <a:normAutofit fontScale="90000"/>
          </a:bodyPr>
          <a:lstStyle/>
          <a:p>
            <a:r>
              <a:rPr lang="zh-TW" altLang="en-US">
                <a:latin typeface="+mj-lt"/>
                <a:ea typeface="標楷體" panose="03000509000000000000" pitchFamily="65" charset="-120"/>
              </a:rPr>
              <a:t>專案管理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DAE024-D8C1-4D7D-AB16-2805AFD3B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7" y="626871"/>
            <a:ext cx="8443712" cy="374861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2400">
                <a:latin typeface="+mj-lt"/>
                <a:ea typeface="標楷體" panose="03000509000000000000" pitchFamily="65" charset="-120"/>
              </a:rPr>
              <a:t>使用</a:t>
            </a:r>
            <a:r>
              <a:rPr lang="en-US" altLang="zh-TW" sz="2400">
                <a:latin typeface="+mj-lt"/>
                <a:ea typeface="標楷體" panose="03000509000000000000" pitchFamily="65" charset="-120"/>
              </a:rPr>
              <a:t>Primavera P6</a:t>
            </a:r>
            <a:r>
              <a:rPr lang="zh-TW" altLang="en-US" sz="2400">
                <a:latin typeface="+mj-lt"/>
                <a:ea typeface="標楷體" panose="03000509000000000000" pitchFamily="65" charset="-120"/>
              </a:rPr>
              <a:t>軟體進行專案進度管理與監控</a:t>
            </a:r>
            <a:endParaRPr lang="en-US" altLang="zh-TW" sz="2400" strike="sngStrike">
              <a:latin typeface="+mj-lt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2400">
                <a:latin typeface="+mj-lt"/>
                <a:ea typeface="標楷體" panose="03000509000000000000" pitchFamily="65" charset="-120"/>
              </a:rPr>
              <a:t>利用分析大數據掌控整體工進，提前預警可能落後之風險</a:t>
            </a:r>
            <a:endParaRPr lang="en-US" altLang="zh-TW" sz="2400">
              <a:latin typeface="+mj-lt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2400">
                <a:latin typeface="+mj-lt"/>
                <a:ea typeface="標楷體" panose="03000509000000000000" pitchFamily="65" charset="-120"/>
              </a:rPr>
              <a:t>妥善運用報表與業主討論工程整體進展</a:t>
            </a:r>
            <a:endParaRPr lang="en-US" altLang="zh-TW" sz="2400">
              <a:latin typeface="+mj-lt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zh-TW" altLang="en-US" sz="2400">
              <a:latin typeface="+mj-lt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469698F-4B33-4BC3-AC87-C5E72832A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543D7-7A39-4569-A71A-106FA10DDBCD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571A930-034B-486F-9B04-F1F4E0CC1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77" y="1995776"/>
            <a:ext cx="7695640" cy="21856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E538166-2F78-4A6E-9BF9-6E8D599B0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477" y="4288843"/>
            <a:ext cx="6514909" cy="200917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74506A-0161-4EE3-957B-C78EC8EA6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376" y="4288291"/>
            <a:ext cx="1851407" cy="7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727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94DF2F-3A04-46D0-81B6-6E8DFF35A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/>
              <a:t>工程實績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19CA7A0-F2C0-4613-BC86-785E0FB70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543D7-7A39-4569-A71A-106FA10DDBCD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16" name="內容版面配置區 15">
            <a:extLst>
              <a:ext uri="{FF2B5EF4-FFF2-40B4-BE49-F238E27FC236}">
                <a16:creationId xmlns:a16="http://schemas.microsoft.com/office/drawing/2014/main" id="{F61349C0-7F79-4F5F-90BF-9D81CC428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沃旭大彰化案</a:t>
            </a:r>
            <a:r>
              <a:rPr lang="en-US" altLang="zh-TW"/>
              <a:t>-</a:t>
            </a:r>
            <a:r>
              <a:rPr lang="zh-TW" altLang="en-US"/>
              <a:t>完成六座</a:t>
            </a:r>
            <a:r>
              <a:rPr lang="en-US" altLang="zh-TW"/>
              <a:t>100%</a:t>
            </a:r>
            <a:r>
              <a:rPr lang="zh-TW" altLang="en-US"/>
              <a:t>台灣國產化水下基礎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F53EF8-9A48-4CF4-ABF6-09B14C205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70" y="1210873"/>
            <a:ext cx="8453192" cy="475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93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A34A491-E2EE-454E-84B1-D189051EA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543D7-7A39-4569-A71A-106FA10DDBCD}" type="slidenum">
              <a:rPr lang="zh-TW" altLang="en-US" smtClean="0"/>
              <a:t>13</a:t>
            </a:fld>
            <a:endParaRPr lang="zh-TW" altLang="en-US"/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1DC9A3C9-AC50-4BF9-8605-89C5B8399F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1281123"/>
              </p:ext>
            </p:extLst>
          </p:nvPr>
        </p:nvGraphicFramePr>
        <p:xfrm>
          <a:off x="-3101419" y="1424779"/>
          <a:ext cx="18198752" cy="876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投影片編號版面配置區 3">
            <a:extLst>
              <a:ext uri="{FF2B5EF4-FFF2-40B4-BE49-F238E27FC236}">
                <a16:creationId xmlns:a16="http://schemas.microsoft.com/office/drawing/2014/main" id="{9980AB03-30FD-4302-84BC-A221B7EE6968}"/>
              </a:ext>
            </a:extLst>
          </p:cNvPr>
          <p:cNvSpPr txBox="1">
            <a:spLocks/>
          </p:cNvSpPr>
          <p:nvPr/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lvl="0">
              <a:defRPr lang="zh-TW"/>
            </a:defPPr>
            <a:lvl1pPr marL="0" lvl="0" algn="r" defTabSz="914400" rtl="0" eaLnBrk="1" latinLnBrk="0" hangingPunct="1">
              <a:defRPr sz="1400" b="1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E543D7-7A39-4569-A71A-106FA10DDBCD}" type="slidenum">
              <a:rPr lang="zh-TW" altLang="en-US" smtClean="0"/>
              <a:pPr/>
              <a:t>13</a:t>
            </a:fld>
            <a:endParaRPr lang="zh-TW" alt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E1663722-8479-4221-BB4D-69B69D770A9A}"/>
              </a:ext>
            </a:extLst>
          </p:cNvPr>
          <p:cNvGrpSpPr/>
          <p:nvPr/>
        </p:nvGrpSpPr>
        <p:grpSpPr>
          <a:xfrm>
            <a:off x="-3029298" y="2915535"/>
            <a:ext cx="17964126" cy="4161539"/>
            <a:chOff x="790227" y="3596719"/>
            <a:chExt cx="6324306" cy="1465078"/>
          </a:xfrm>
        </p:grpSpPr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43CBDB00-64A9-4559-91BE-6E269AECB6D4}"/>
                </a:ext>
              </a:extLst>
            </p:cNvPr>
            <p:cNvSpPr/>
            <p:nvPr/>
          </p:nvSpPr>
          <p:spPr>
            <a:xfrm>
              <a:off x="790227" y="3596719"/>
              <a:ext cx="960119" cy="1091911"/>
            </a:xfrm>
            <a:prstGeom prst="roundRect">
              <a:avLst>
                <a:gd name="adj" fmla="val 10000"/>
              </a:avLst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0E369F9A-559C-4376-AA00-FA2568B5736D}"/>
                </a:ext>
              </a:extLst>
            </p:cNvPr>
            <p:cNvSpPr/>
            <p:nvPr/>
          </p:nvSpPr>
          <p:spPr>
            <a:xfrm>
              <a:off x="1846358" y="3596719"/>
              <a:ext cx="960119" cy="1091911"/>
            </a:xfrm>
            <a:prstGeom prst="roundRect">
              <a:avLst>
                <a:gd name="adj" fmla="val 10000"/>
              </a:avLst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53000" b="-53000"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68F51BC7-058C-4DF9-8EDD-C74DBE8E6484}"/>
                </a:ext>
              </a:extLst>
            </p:cNvPr>
            <p:cNvSpPr/>
            <p:nvPr/>
          </p:nvSpPr>
          <p:spPr>
            <a:xfrm>
              <a:off x="2902490" y="3596719"/>
              <a:ext cx="960119" cy="1091911"/>
            </a:xfrm>
            <a:prstGeom prst="roundRect">
              <a:avLst>
                <a:gd name="adj" fmla="val 10000"/>
              </a:avLst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8000" r="-8000"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94FEF8DC-7D35-4C5C-B88C-8B51F82DD352}"/>
                </a:ext>
              </a:extLst>
            </p:cNvPr>
            <p:cNvSpPr/>
            <p:nvPr/>
          </p:nvSpPr>
          <p:spPr>
            <a:xfrm>
              <a:off x="3958621" y="3596719"/>
              <a:ext cx="960119" cy="1091911"/>
            </a:xfrm>
            <a:prstGeom prst="roundRect">
              <a:avLst>
                <a:gd name="adj" fmla="val 10000"/>
              </a:avLst>
            </a:prstGeom>
            <a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8000" r="-8000"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4F6AB75B-10EB-4A73-8F44-F291DFCBF760}"/>
                </a:ext>
              </a:extLst>
            </p:cNvPr>
            <p:cNvSpPr/>
            <p:nvPr/>
          </p:nvSpPr>
          <p:spPr>
            <a:xfrm>
              <a:off x="5014752" y="3596719"/>
              <a:ext cx="943907" cy="1091911"/>
            </a:xfrm>
            <a:prstGeom prst="roundRect">
              <a:avLst>
                <a:gd name="adj" fmla="val 10000"/>
              </a:avLst>
            </a:prstGeom>
            <a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3000" r="-23000"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6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TW" altLang="en-US" dirty="0"/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B89B1CA6-7827-4E6F-BC7D-BA4159E1DAE8}"/>
                </a:ext>
              </a:extLst>
            </p:cNvPr>
            <p:cNvSpPr/>
            <p:nvPr/>
          </p:nvSpPr>
          <p:spPr>
            <a:xfrm>
              <a:off x="6070884" y="3596719"/>
              <a:ext cx="1035985" cy="1091911"/>
            </a:xfrm>
            <a:prstGeom prst="roundRect">
              <a:avLst>
                <a:gd name="adj" fmla="val 10000"/>
              </a:avLst>
            </a:prstGeom>
            <a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8000" r="-38000"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TW" altLang="en-US" dirty="0"/>
            </a:p>
          </p:txBody>
        </p:sp>
        <p:sp>
          <p:nvSpPr>
            <p:cNvPr id="14" name="箭號: 五邊形 13">
              <a:extLst>
                <a:ext uri="{FF2B5EF4-FFF2-40B4-BE49-F238E27FC236}">
                  <a16:creationId xmlns:a16="http://schemas.microsoft.com/office/drawing/2014/main" id="{3BB442DE-8DBB-42A8-8743-4CFADC7ACDBF}"/>
                </a:ext>
              </a:extLst>
            </p:cNvPr>
            <p:cNvSpPr/>
            <p:nvPr/>
          </p:nvSpPr>
          <p:spPr>
            <a:xfrm>
              <a:off x="790227" y="4737947"/>
              <a:ext cx="967581" cy="323850"/>
            </a:xfrm>
            <a:prstGeom prst="homePlate">
              <a:avLst/>
            </a:prstGeom>
            <a:solidFill>
              <a:srgbClr val="163A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SPMT</a:t>
              </a:r>
              <a:endPara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箭號: 五邊形 14">
              <a:extLst>
                <a:ext uri="{FF2B5EF4-FFF2-40B4-BE49-F238E27FC236}">
                  <a16:creationId xmlns:a16="http://schemas.microsoft.com/office/drawing/2014/main" id="{E7369A05-0818-4D9B-8245-93BBCCE92CCE}"/>
                </a:ext>
              </a:extLst>
            </p:cNvPr>
            <p:cNvSpPr/>
            <p:nvPr/>
          </p:nvSpPr>
          <p:spPr>
            <a:xfrm>
              <a:off x="1852521" y="4737947"/>
              <a:ext cx="967581" cy="323850"/>
            </a:xfrm>
            <a:prstGeom prst="homePlate">
              <a:avLst/>
            </a:prstGeom>
            <a:solidFill>
              <a:srgbClr val="163A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LJ-LEG</a:t>
              </a:r>
              <a:endParaRPr lang="zh-TW" altLang="en-US" sz="3600" dirty="0"/>
            </a:p>
          </p:txBody>
        </p:sp>
        <p:sp>
          <p:nvSpPr>
            <p:cNvPr id="16" name="箭號: 五邊形 15">
              <a:extLst>
                <a:ext uri="{FF2B5EF4-FFF2-40B4-BE49-F238E27FC236}">
                  <a16:creationId xmlns:a16="http://schemas.microsoft.com/office/drawing/2014/main" id="{859868B9-8651-4BDA-89AF-37C845E26875}"/>
                </a:ext>
              </a:extLst>
            </p:cNvPr>
            <p:cNvSpPr/>
            <p:nvPr/>
          </p:nvSpPr>
          <p:spPr>
            <a:xfrm>
              <a:off x="2908544" y="4737947"/>
              <a:ext cx="967581" cy="323850"/>
            </a:xfrm>
            <a:prstGeom prst="homePlate">
              <a:avLst/>
            </a:prstGeom>
            <a:solidFill>
              <a:srgbClr val="163A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UB-2D</a:t>
              </a:r>
              <a:endParaRPr lang="zh-TW" altLang="en-US" sz="3600" dirty="0"/>
            </a:p>
          </p:txBody>
        </p:sp>
        <p:sp>
          <p:nvSpPr>
            <p:cNvPr id="17" name="箭號: 五邊形 16">
              <a:extLst>
                <a:ext uri="{FF2B5EF4-FFF2-40B4-BE49-F238E27FC236}">
                  <a16:creationId xmlns:a16="http://schemas.microsoft.com/office/drawing/2014/main" id="{EF9BA139-6A87-48AA-A6D5-0ACD5E28DD77}"/>
                </a:ext>
              </a:extLst>
            </p:cNvPr>
            <p:cNvSpPr/>
            <p:nvPr/>
          </p:nvSpPr>
          <p:spPr>
            <a:xfrm>
              <a:off x="3962415" y="4737947"/>
              <a:ext cx="967581" cy="323850"/>
            </a:xfrm>
            <a:prstGeom prst="homePlate">
              <a:avLst/>
            </a:prstGeom>
            <a:solidFill>
              <a:srgbClr val="163A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TP</a:t>
              </a:r>
              <a:endParaRPr lang="zh-TW" altLang="en-US" sz="3600" dirty="0"/>
            </a:p>
          </p:txBody>
        </p:sp>
        <p:sp>
          <p:nvSpPr>
            <p:cNvPr id="18" name="箭號: 五邊形 17">
              <a:extLst>
                <a:ext uri="{FF2B5EF4-FFF2-40B4-BE49-F238E27FC236}">
                  <a16:creationId xmlns:a16="http://schemas.microsoft.com/office/drawing/2014/main" id="{7B492ACA-6884-4E25-B430-33DCEF813D09}"/>
                </a:ext>
              </a:extLst>
            </p:cNvPr>
            <p:cNvSpPr/>
            <p:nvPr/>
          </p:nvSpPr>
          <p:spPr>
            <a:xfrm>
              <a:off x="5015355" y="4737947"/>
              <a:ext cx="967581" cy="323850"/>
            </a:xfrm>
            <a:prstGeom prst="homePlate">
              <a:avLst/>
            </a:prstGeom>
            <a:solidFill>
              <a:srgbClr val="163A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LJ-3D</a:t>
              </a:r>
              <a:endParaRPr lang="zh-TW" altLang="en-US" sz="3600" dirty="0"/>
            </a:p>
          </p:txBody>
        </p:sp>
        <p:sp>
          <p:nvSpPr>
            <p:cNvPr id="19" name="箭號: 五邊形 18">
              <a:extLst>
                <a:ext uri="{FF2B5EF4-FFF2-40B4-BE49-F238E27FC236}">
                  <a16:creationId xmlns:a16="http://schemas.microsoft.com/office/drawing/2014/main" id="{B8D20CE5-F71D-4643-A29D-23B88F468BA9}"/>
                </a:ext>
              </a:extLst>
            </p:cNvPr>
            <p:cNvSpPr/>
            <p:nvPr/>
          </p:nvSpPr>
          <p:spPr>
            <a:xfrm>
              <a:off x="6070884" y="4737947"/>
              <a:ext cx="1043649" cy="323850"/>
            </a:xfrm>
            <a:prstGeom prst="homePlate">
              <a:avLst/>
            </a:prstGeom>
            <a:solidFill>
              <a:srgbClr val="163A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JACKET</a:t>
              </a:r>
              <a:endParaRPr lang="zh-TW" alt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63669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31BC86-8B4C-447C-A066-64127F522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/>
              <a:t>既有官網組織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FE9A53D-318A-437F-85E2-2E3FC9402C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7245" y="564628"/>
            <a:ext cx="8908316" cy="5145706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13158A-B685-4D6E-A0BF-7242FAB4C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543D7-7A39-4569-A71A-106FA10DDBCD}" type="slidenum">
              <a:rPr lang="zh-TW" altLang="en-US" smtClean="0"/>
              <a:t>2</a:t>
            </a:fld>
            <a:endParaRPr lang="zh-TW" altLang="en-US"/>
          </a:p>
        </p:txBody>
      </p:sp>
      <p:sp>
        <p:nvSpPr>
          <p:cNvPr id="6" name="圖說文字: 折線 5">
            <a:extLst>
              <a:ext uri="{FF2B5EF4-FFF2-40B4-BE49-F238E27FC236}">
                <a16:creationId xmlns:a16="http://schemas.microsoft.com/office/drawing/2014/main" id="{63FFFF77-815E-4EAA-8A0F-7F2EDD001DAF}"/>
              </a:ext>
            </a:extLst>
          </p:cNvPr>
          <p:cNvSpPr/>
          <p:nvPr/>
        </p:nvSpPr>
        <p:spPr>
          <a:xfrm>
            <a:off x="5207838" y="740894"/>
            <a:ext cx="2130972" cy="63005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6291"/>
              <a:gd name="adj6" fmla="val 32545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16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技術能力</a:t>
            </a:r>
            <a:r>
              <a:rPr lang="zh-TW" altLang="en-US" sz="160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與工程</a:t>
            </a:r>
            <a:r>
              <a:rPr lang="zh-TW" altLang="en-US" sz="16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實績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4726DA6A-11CD-4E0D-8F96-82121B8F45FA}"/>
              </a:ext>
            </a:extLst>
          </p:cNvPr>
          <p:cNvSpPr/>
          <p:nvPr/>
        </p:nvSpPr>
        <p:spPr>
          <a:xfrm>
            <a:off x="5561044" y="2211355"/>
            <a:ext cx="839755" cy="458657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技術能力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267F0F52-3EB9-4443-9BDF-FA58C386DF41}"/>
              </a:ext>
            </a:extLst>
          </p:cNvPr>
          <p:cNvSpPr/>
          <p:nvPr/>
        </p:nvSpPr>
        <p:spPr>
          <a:xfrm>
            <a:off x="5561044" y="2797077"/>
            <a:ext cx="839755" cy="458657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工程實績</a:t>
            </a:r>
          </a:p>
        </p:txBody>
      </p:sp>
    </p:spTree>
    <p:extLst>
      <p:ext uri="{BB962C8B-B14F-4D97-AF65-F5344CB8AC3E}">
        <p14:creationId xmlns:p14="http://schemas.microsoft.com/office/powerpoint/2010/main" val="2437216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8D42D8-BF7D-43AC-9E8E-0938B925A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>
                <a:latin typeface="+mj-lt"/>
                <a:ea typeface="標楷體" panose="03000509000000000000" pitchFamily="65" charset="-120"/>
              </a:rPr>
              <a:t>技術能力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6D59112-0332-4FF5-AEBE-7727DDF3E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543D7-7A39-4569-A71A-106FA10DDBCD}" type="slidenum">
              <a:rPr lang="zh-TW" altLang="en-US" smtClean="0"/>
              <a:t>3</a:t>
            </a:fld>
            <a:endParaRPr lang="zh-TW" altLang="en-US"/>
          </a:p>
        </p:txBody>
      </p:sp>
      <p:graphicFrame>
        <p:nvGraphicFramePr>
          <p:cNvPr id="7" name="內容版面配置區 6">
            <a:extLst>
              <a:ext uri="{FF2B5EF4-FFF2-40B4-BE49-F238E27FC236}">
                <a16:creationId xmlns:a16="http://schemas.microsoft.com/office/drawing/2014/main" id="{BB19CEB1-D5B2-4D51-A608-1EEB6F733D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9160657"/>
              </p:ext>
            </p:extLst>
          </p:nvPr>
        </p:nvGraphicFramePr>
        <p:xfrm>
          <a:off x="522699" y="597159"/>
          <a:ext cx="8854848" cy="5178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5023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73CBD1-B249-4651-BCA7-D07EF39E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>
                <a:latin typeface="+mj-lt"/>
                <a:ea typeface="標楷體" panose="03000509000000000000" pitchFamily="65" charset="-120"/>
              </a:rPr>
              <a:t>冷作作業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64D750-186C-46BC-886C-B24825189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dirty="0">
                <a:latin typeface="+mj-lt"/>
                <a:ea typeface="標楷體" panose="03000509000000000000" pitchFamily="65" charset="-120"/>
              </a:rPr>
              <a:t>依據歐規 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DNVGL-OS-C401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 施工規範及業主規範執行</a:t>
            </a:r>
            <a:endParaRPr lang="en-US" altLang="zh-TW" dirty="0">
              <a:latin typeface="+mj-lt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dirty="0">
                <a:latin typeface="+mj-lt"/>
                <a:ea typeface="標楷體" panose="03000509000000000000" pitchFamily="65" charset="-120"/>
              </a:rPr>
              <a:t>現場依圖資對應工站，配合治具輔助油壓工具調整，組立尺寸配合公差</a:t>
            </a:r>
            <a:endParaRPr lang="en-US" altLang="zh-TW" dirty="0">
              <a:latin typeface="+mj-lt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zh-TW" altLang="en-US" dirty="0">
              <a:latin typeface="+mj-lt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BBC341B-3DC1-4D09-9B7E-BB6F4E441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543D7-7A39-4569-A71A-106FA10DDBCD}" type="slidenum">
              <a:rPr lang="zh-TW" altLang="en-US" smtClean="0"/>
              <a:t>4</a:t>
            </a:fld>
            <a:endParaRPr lang="zh-TW" altLang="en-US"/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FCDD4657-9EC6-401A-98F0-6FEA8807A8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2649450"/>
              </p:ext>
            </p:extLst>
          </p:nvPr>
        </p:nvGraphicFramePr>
        <p:xfrm>
          <a:off x="1579758" y="1872974"/>
          <a:ext cx="6604000" cy="440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8363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053142-6BE6-481B-AAD0-C500ACF82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latin typeface="+mj-lt"/>
                <a:ea typeface="標楷體" panose="03000509000000000000" pitchFamily="65" charset="-120"/>
              </a:rPr>
              <a:t>尺寸控制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08159A-C87F-47BE-8C57-945DDF829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7" y="804133"/>
            <a:ext cx="8944304" cy="5312888"/>
          </a:xfrm>
        </p:spPr>
        <p:txBody>
          <a:bodyPr>
            <a:noAutofit/>
          </a:bodyPr>
          <a:lstStyle/>
          <a:p>
            <a:pPr marL="0" indent="0" fontAlgn="base">
              <a:lnSpc>
                <a:spcPct val="120000"/>
              </a:lnSpc>
              <a:spcBef>
                <a:spcPts val="0"/>
              </a:spcBef>
              <a:buNone/>
            </a:pPr>
            <a:r>
              <a:rPr lang="zh-TW" altLang="en-US" dirty="0">
                <a:latin typeface="+mj-lt"/>
                <a:ea typeface="標楷體" panose="03000509000000000000" pitchFamily="65" charset="-120"/>
              </a:rPr>
              <a:t>依據不同定位精度需求與用途，有不同量測設備對應：</a:t>
            </a:r>
            <a:endParaRPr lang="zh-TW" altLang="en-US" strike="sngStrike" dirty="0">
              <a:latin typeface="+mj-lt"/>
              <a:ea typeface="標楷體" panose="03000509000000000000" pitchFamily="65" charset="-120"/>
            </a:endParaRPr>
          </a:p>
          <a:p>
            <a:pPr fontAlgn="base">
              <a:lnSpc>
                <a:spcPct val="120000"/>
              </a:lnSpc>
              <a:spcBef>
                <a:spcPts val="0"/>
              </a:spcBef>
            </a:pPr>
            <a:r>
              <a:rPr lang="en-US" altLang="zh-TW" dirty="0">
                <a:latin typeface="+mj-lt"/>
                <a:ea typeface="標楷體" panose="03000509000000000000" pitchFamily="65" charset="-120"/>
              </a:rPr>
              <a:t>1.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Total Station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 精度 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0.5”</a:t>
            </a:r>
          </a:p>
          <a:p>
            <a:pPr fontAlgn="base">
              <a:lnSpc>
                <a:spcPct val="120000"/>
              </a:lnSpc>
              <a:spcBef>
                <a:spcPts val="0"/>
              </a:spcBef>
            </a:pPr>
            <a:r>
              <a:rPr lang="en-US" altLang="zh-TW" dirty="0">
                <a:latin typeface="+mj-lt"/>
                <a:ea typeface="標楷體" panose="03000509000000000000" pitchFamily="65" charset="-120"/>
              </a:rPr>
              <a:t>2.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Laser Tracker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 精度 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0.078mm</a:t>
            </a:r>
          </a:p>
          <a:p>
            <a:pPr fontAlgn="base">
              <a:lnSpc>
                <a:spcPct val="120000"/>
              </a:lnSpc>
              <a:spcBef>
                <a:spcPts val="0"/>
              </a:spcBef>
            </a:pPr>
            <a:r>
              <a:rPr lang="en-US" altLang="zh-TW" dirty="0">
                <a:latin typeface="+mj-lt"/>
                <a:ea typeface="標楷體" panose="03000509000000000000" pitchFamily="65" charset="-120"/>
              </a:rPr>
              <a:t>3.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Easy Laser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 精度 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0.03mm</a:t>
            </a:r>
          </a:p>
          <a:p>
            <a:pPr marL="0" indent="0" fontAlgn="base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altLang="zh-TW" dirty="0">
                <a:latin typeface="+mj-lt"/>
                <a:ea typeface="標楷體" panose="03000509000000000000" pitchFamily="65" charset="-120"/>
              </a:rPr>
            </a:br>
            <a:endParaRPr lang="en-US" altLang="zh-TW" dirty="0">
              <a:latin typeface="+mj-lt"/>
              <a:ea typeface="標楷體" panose="03000509000000000000" pitchFamily="65" charset="-120"/>
            </a:endParaRPr>
          </a:p>
          <a:p>
            <a:pPr marL="0" indent="0" fontAlgn="base">
              <a:lnSpc>
                <a:spcPct val="120000"/>
              </a:lnSpc>
              <a:spcBef>
                <a:spcPts val="0"/>
              </a:spcBef>
              <a:buNone/>
            </a:pPr>
            <a:endParaRPr lang="en-US" altLang="zh-TW" dirty="0">
              <a:latin typeface="+mj-lt"/>
              <a:ea typeface="標楷體" panose="03000509000000000000" pitchFamily="65" charset="-120"/>
            </a:endParaRPr>
          </a:p>
          <a:p>
            <a:pPr marL="0" indent="0" fontAlgn="base">
              <a:lnSpc>
                <a:spcPct val="120000"/>
              </a:lnSpc>
              <a:spcBef>
                <a:spcPts val="0"/>
              </a:spcBef>
              <a:buNone/>
            </a:pPr>
            <a:r>
              <a:rPr lang="zh-TW" altLang="en-US" dirty="0">
                <a:latin typeface="+mj-lt"/>
                <a:ea typeface="標楷體" panose="03000509000000000000" pitchFamily="65" charset="-120"/>
              </a:rPr>
              <a:t>依據不同設備與用途，可產出供組裝、品管使用之量測數據：</a:t>
            </a:r>
            <a:endParaRPr lang="en-US" altLang="zh-TW" strike="sngStrike" dirty="0">
              <a:latin typeface="+mj-lt"/>
              <a:ea typeface="標楷體" panose="03000509000000000000" pitchFamily="65" charset="-120"/>
            </a:endParaRPr>
          </a:p>
          <a:p>
            <a:pPr fontAlgn="base">
              <a:lnSpc>
                <a:spcPct val="120000"/>
              </a:lnSpc>
              <a:spcBef>
                <a:spcPts val="0"/>
              </a:spcBef>
            </a:pPr>
            <a:r>
              <a:rPr lang="zh-TW" altLang="en-US" dirty="0">
                <a:latin typeface="+mj-lt"/>
                <a:ea typeface="標楷體" panose="03000509000000000000" pitchFamily="65" charset="-120"/>
              </a:rPr>
              <a:t>量測資料可提供 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X,Y,Z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 軸向定位用空間尺寸</a:t>
            </a:r>
            <a:endParaRPr lang="en-US" altLang="zh-TW" dirty="0">
              <a:latin typeface="+mj-lt"/>
              <a:ea typeface="標楷體" panose="03000509000000000000" pitchFamily="65" charset="-120"/>
            </a:endParaRPr>
          </a:p>
          <a:p>
            <a:pPr fontAlgn="base">
              <a:lnSpc>
                <a:spcPct val="120000"/>
              </a:lnSpc>
              <a:spcBef>
                <a:spcPts val="0"/>
              </a:spcBef>
            </a:pPr>
            <a:r>
              <a:rPr lang="zh-TW" altLang="en-US" dirty="0">
                <a:latin typeface="+mj-lt"/>
                <a:ea typeface="標楷體" panose="03000509000000000000" pitchFamily="65" charset="-120"/>
              </a:rPr>
              <a:t>水下基礎常用量測構件為</a:t>
            </a:r>
            <a:r>
              <a:rPr lang="zh-TW" altLang="en-US" strike="sngStrike" dirty="0">
                <a:latin typeface="+mj-lt"/>
                <a:ea typeface="標楷體" panose="03000509000000000000" pitchFamily="65" charset="-120"/>
              </a:rPr>
              <a:t> </a:t>
            </a:r>
            <a:endParaRPr lang="en-US" altLang="zh-TW" strike="sngStrike" dirty="0">
              <a:latin typeface="+mj-lt"/>
              <a:ea typeface="標楷體" panose="03000509000000000000" pitchFamily="65" charset="-120"/>
            </a:endParaRPr>
          </a:p>
          <a:p>
            <a:pPr marL="0" indent="0" fontAlgn="base">
              <a:lnSpc>
                <a:spcPct val="120000"/>
              </a:lnSpc>
              <a:spcBef>
                <a:spcPts val="0"/>
              </a:spcBef>
              <a:buNone/>
            </a:pPr>
            <a:r>
              <a:rPr lang="zh-TW" altLang="en-US" dirty="0">
                <a:latin typeface="+mj-lt"/>
                <a:ea typeface="標楷體" panose="03000509000000000000" pitchFamily="65" charset="-120"/>
              </a:rPr>
              <a:t>水下基礎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(JACKET)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 、</a:t>
            </a:r>
            <a:endParaRPr lang="en-US" altLang="zh-TW" dirty="0">
              <a:latin typeface="+mj-lt"/>
              <a:ea typeface="標楷體" panose="03000509000000000000" pitchFamily="65" charset="-120"/>
            </a:endParaRPr>
          </a:p>
          <a:p>
            <a:pPr marL="0" indent="0" fontAlgn="base">
              <a:lnSpc>
                <a:spcPct val="120000"/>
              </a:lnSpc>
              <a:spcBef>
                <a:spcPts val="0"/>
              </a:spcBef>
              <a:buNone/>
            </a:pPr>
            <a:r>
              <a:rPr lang="zh-TW" altLang="en-US" dirty="0">
                <a:latin typeface="+mj-lt"/>
                <a:ea typeface="標楷體" panose="03000509000000000000" pitchFamily="65" charset="-120"/>
              </a:rPr>
              <a:t>半成品轉接段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(TP)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、上部結構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(UJ)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、下部結構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(LJ)</a:t>
            </a:r>
          </a:p>
          <a:p>
            <a:pPr marL="0" indent="0" fontAlgn="base">
              <a:lnSpc>
                <a:spcPct val="120000"/>
              </a:lnSpc>
              <a:spcBef>
                <a:spcPts val="0"/>
              </a:spcBef>
              <a:buNone/>
            </a:pPr>
            <a:r>
              <a:rPr lang="zh-TW" altLang="en-US" dirty="0">
                <a:latin typeface="+mj-lt"/>
                <a:ea typeface="標楷體" panose="03000509000000000000" pitchFamily="65" charset="-120"/>
              </a:rPr>
              <a:t>零組件：斜撐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(BRACE)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、腳柱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(LEG)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、半成品的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2D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與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3D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組裝</a:t>
            </a:r>
            <a:endParaRPr lang="en-US" altLang="zh-TW" dirty="0">
              <a:latin typeface="+mj-lt"/>
              <a:ea typeface="標楷體" panose="03000509000000000000" pitchFamily="65" charset="-120"/>
            </a:endParaRPr>
          </a:p>
          <a:p>
            <a:pPr marL="0" indent="0" fontAlgn="base">
              <a:lnSpc>
                <a:spcPct val="120000"/>
              </a:lnSpc>
              <a:spcBef>
                <a:spcPts val="0"/>
              </a:spcBef>
              <a:buNone/>
            </a:pPr>
            <a:r>
              <a:rPr lang="zh-TW" altLang="en-US" dirty="0">
                <a:latin typeface="+mj-lt"/>
                <a:ea typeface="標楷體" panose="03000509000000000000" pitchFamily="65" charset="-120"/>
              </a:rPr>
              <a:t>次構件：電纜管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(J-tube)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定位組裝、靠船鋼管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(Boat Landing)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定位組裝、防蝕塊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(ANODE)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定位組裝</a:t>
            </a:r>
          </a:p>
          <a:p>
            <a:pPr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zh-TW" altLang="en-US" dirty="0">
              <a:latin typeface="+mj-lt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1F121D-BA3A-4BE9-987C-790058604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543D7-7A39-4569-A71A-106FA10DDBCD}" type="slidenum">
              <a:rPr lang="zh-TW" altLang="en-US" smtClean="0"/>
              <a:t>5</a:t>
            </a:fld>
            <a:endParaRPr lang="zh-TW" altLang="en-US"/>
          </a:p>
        </p:txBody>
      </p:sp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id="{A7CC65D8-E9D3-4432-8D7F-33EAA2FA0E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6550382"/>
              </p:ext>
            </p:extLst>
          </p:nvPr>
        </p:nvGraphicFramePr>
        <p:xfrm>
          <a:off x="5621199" y="1146660"/>
          <a:ext cx="2927998" cy="1836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7290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6266B5-0B97-422A-BD22-3962DEA6D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latin typeface="+mj-lt"/>
                <a:ea typeface="標楷體" panose="03000509000000000000" pitchFamily="65" charset="-120"/>
              </a:rPr>
              <a:t>銲接作業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9BC26F-946D-4885-8768-1B2A7DCAE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674483"/>
            <a:ext cx="8543925" cy="271683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TW" altLang="en-US" dirty="0">
                <a:latin typeface="+mj-lt"/>
                <a:ea typeface="標楷體" panose="03000509000000000000" pitchFamily="65" charset="-120"/>
              </a:rPr>
              <a:t>依據歐規 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ISO-3834 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執行銲接程序書</a:t>
            </a:r>
            <a:endParaRPr lang="en-US" altLang="zh-TW" dirty="0">
              <a:latin typeface="+mj-lt"/>
              <a:ea typeface="標楷體" panose="03000509000000000000" pitchFamily="65" charset="-12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TW" altLang="en-US" dirty="0">
                <a:latin typeface="+mj-lt"/>
                <a:ea typeface="標楷體" panose="03000509000000000000" pitchFamily="65" charset="-120"/>
              </a:rPr>
              <a:t>設備機台∶氬銲機、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 CO2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銲機、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 Orbital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半自動銲機</a:t>
            </a:r>
            <a:endParaRPr lang="en-US" altLang="zh-TW" dirty="0">
              <a:latin typeface="+mj-lt"/>
              <a:ea typeface="標楷體" panose="03000509000000000000" pitchFamily="65" charset="-12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TW" altLang="en-US" dirty="0">
                <a:latin typeface="+mj-lt"/>
                <a:ea typeface="標楷體" panose="03000509000000000000" pitchFamily="65" charset="-120"/>
              </a:rPr>
              <a:t>作業能力：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2G, 3G, 4G, 5G, 6G, 6GR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 銲接能力</a:t>
            </a:r>
            <a:endParaRPr lang="en-US" altLang="zh-TW" dirty="0">
              <a:latin typeface="+mj-lt"/>
              <a:ea typeface="標楷體" panose="03000509000000000000" pitchFamily="65" charset="-12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TW" altLang="en-US" dirty="0">
                <a:latin typeface="+mj-lt"/>
                <a:ea typeface="標楷體" panose="03000509000000000000" pitchFamily="65" charset="-120"/>
              </a:rPr>
              <a:t>接頭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(Node)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支管夾角 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25~40˚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度的小角度銲接能力、超厚板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90~105mm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的大管徑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(Ø1450~3500mm)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 銲接能力</a:t>
            </a:r>
            <a:endParaRPr lang="en-US" altLang="zh-TW" dirty="0">
              <a:latin typeface="+mj-lt"/>
              <a:ea typeface="標楷體" panose="03000509000000000000" pitchFamily="65" charset="-12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altLang="zh-TW" dirty="0">
              <a:latin typeface="+mj-lt"/>
              <a:ea typeface="標楷體" panose="03000509000000000000" pitchFamily="65" charset="-12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zh-TW" altLang="en-US" dirty="0">
              <a:latin typeface="+mj-lt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25EA3CA-B70D-4449-A075-DEBC37F81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543D7-7A39-4569-A71A-106FA10DDBCD}" type="slidenum">
              <a:rPr lang="zh-TW" altLang="en-US" smtClean="0">
                <a:latin typeface="+mj-lt"/>
                <a:ea typeface="標楷體" panose="03000509000000000000" pitchFamily="65" charset="-120"/>
              </a:rPr>
              <a:t>6</a:t>
            </a:fld>
            <a:endParaRPr lang="zh-TW" altLang="en-US">
              <a:latin typeface="+mj-lt"/>
              <a:ea typeface="標楷體" panose="03000509000000000000" pitchFamily="65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76CA4C1-3109-4D96-82A7-61AB81358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235" y="2579726"/>
            <a:ext cx="1384779" cy="184585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1A05C387-E7D3-4D1A-8618-38FE1BA56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642" y="4436851"/>
            <a:ext cx="2442194" cy="1831646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03F159B6-BD24-4626-9F45-56AD287C8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4772" y="2594891"/>
            <a:ext cx="1381735" cy="1841898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02A57291-5A29-4B71-962E-0CA462608B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642" y="2506075"/>
            <a:ext cx="2461133" cy="184585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E16A320-985A-419E-803B-A153B14FAE24}"/>
              </a:ext>
            </a:extLst>
          </p:cNvPr>
          <p:cNvSpPr txBox="1"/>
          <p:nvPr/>
        </p:nvSpPr>
        <p:spPr>
          <a:xfrm>
            <a:off x="3463836" y="5167357"/>
            <a:ext cx="13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+mj-lt"/>
                <a:ea typeface="標楷體" panose="03000509000000000000" pitchFamily="65" charset="-120"/>
              </a:rPr>
              <a:t>LJ-2D BRACE</a:t>
            </a:r>
            <a:endParaRPr lang="zh-TW" altLang="en-US" dirty="0">
              <a:latin typeface="+mj-lt"/>
              <a:ea typeface="標楷體" panose="03000509000000000000" pitchFamily="65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AB1EAB4-86EB-439C-A950-6C5967E0FD3A}"/>
              </a:ext>
            </a:extLst>
          </p:cNvPr>
          <p:cNvSpPr txBox="1"/>
          <p:nvPr/>
        </p:nvSpPr>
        <p:spPr>
          <a:xfrm>
            <a:off x="3482775" y="3354069"/>
            <a:ext cx="99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+mj-lt"/>
                <a:ea typeface="標楷體" panose="03000509000000000000" pitchFamily="65" charset="-120"/>
              </a:rPr>
              <a:t>X-BRACE</a:t>
            </a:r>
            <a:endParaRPr lang="zh-TW" altLang="en-US" dirty="0">
              <a:latin typeface="+mj-lt"/>
              <a:ea typeface="標楷體" panose="03000509000000000000" pitchFamily="65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DAF1ECF-62EE-4877-9330-A96AD716DCE4}"/>
              </a:ext>
            </a:extLst>
          </p:cNvPr>
          <p:cNvSpPr txBox="1"/>
          <p:nvPr/>
        </p:nvSpPr>
        <p:spPr>
          <a:xfrm>
            <a:off x="6217289" y="4497005"/>
            <a:ext cx="13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+mj-lt"/>
                <a:ea typeface="標楷體" panose="03000509000000000000" pitchFamily="65" charset="-120"/>
              </a:rPr>
              <a:t>LJ-3D BRACE</a:t>
            </a:r>
            <a:endParaRPr lang="zh-TW" altLang="en-US" dirty="0">
              <a:latin typeface="+mj-lt"/>
              <a:ea typeface="標楷體" panose="03000509000000000000" pitchFamily="65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006E5EB-F430-4E8C-AAE1-0AEAB392873B}"/>
              </a:ext>
            </a:extLst>
          </p:cNvPr>
          <p:cNvSpPr txBox="1"/>
          <p:nvPr/>
        </p:nvSpPr>
        <p:spPr>
          <a:xfrm>
            <a:off x="7871235" y="4497005"/>
            <a:ext cx="13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+mj-lt"/>
                <a:ea typeface="標楷體" panose="03000509000000000000" pitchFamily="65" charset="-120"/>
              </a:rPr>
              <a:t>LJ-3D BRACE</a:t>
            </a:r>
            <a:endParaRPr lang="zh-TW" altLang="en-US" dirty="0">
              <a:latin typeface="+mj-lt"/>
              <a:ea typeface="標楷體" panose="03000509000000000000" pitchFamily="65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A6A0AC7-5DBC-4C26-B327-CC2544251B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4772" y="4916459"/>
            <a:ext cx="2309060" cy="1280271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85B9AC09-4A68-4936-9CCD-3A0BBF1B3A6B}"/>
              </a:ext>
            </a:extLst>
          </p:cNvPr>
          <p:cNvSpPr txBox="1"/>
          <p:nvPr/>
        </p:nvSpPr>
        <p:spPr>
          <a:xfrm>
            <a:off x="8489722" y="537192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latin typeface="+mj-lt"/>
                <a:ea typeface="標楷體" panose="03000509000000000000" pitchFamily="65" charset="-120"/>
              </a:rPr>
              <a:t>Assembly</a:t>
            </a:r>
            <a:r>
              <a:rPr lang="zh-TW" altLang="en-US">
                <a:latin typeface="+mj-lt"/>
                <a:ea typeface="標楷體" panose="03000509000000000000" pitchFamily="65" charset="-120"/>
              </a:rPr>
              <a:t> </a:t>
            </a:r>
            <a:r>
              <a:rPr lang="en-US" altLang="zh-TW">
                <a:latin typeface="+mj-lt"/>
                <a:ea typeface="標楷體" panose="03000509000000000000" pitchFamily="65" charset="-120"/>
              </a:rPr>
              <a:t>2</a:t>
            </a:r>
            <a:endParaRPr lang="zh-TW" altLang="en-US">
              <a:latin typeface="+mj-lt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94272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2B8565-ABFD-49E5-A075-74ACC7DC6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latin typeface="+mj-lt"/>
                <a:ea typeface="標楷體" panose="03000509000000000000" pitchFamily="65" charset="-120"/>
              </a:rPr>
              <a:t>NDT 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非破壞檢驗作業</a:t>
            </a:r>
          </a:p>
        </p:txBody>
      </p:sp>
      <p:graphicFrame>
        <p:nvGraphicFramePr>
          <p:cNvPr id="6" name="內容版面配置區 5">
            <a:extLst>
              <a:ext uri="{FF2B5EF4-FFF2-40B4-BE49-F238E27FC236}">
                <a16:creationId xmlns:a16="http://schemas.microsoft.com/office/drawing/2014/main" id="{5AE67B63-CCE8-4AEC-A43C-71BBE66D85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4971234"/>
              </p:ext>
            </p:extLst>
          </p:nvPr>
        </p:nvGraphicFramePr>
        <p:xfrm>
          <a:off x="787570" y="1113309"/>
          <a:ext cx="5126355" cy="1854200"/>
        </p:xfrm>
        <a:graphic>
          <a:graphicData uri="http://schemas.openxmlformats.org/drawingml/2006/table">
            <a:tbl>
              <a:tblPr firstRow="1" bandRow="1"/>
              <a:tblGrid>
                <a:gridCol w="1708785">
                  <a:extLst>
                    <a:ext uri="{9D8B030D-6E8A-4147-A177-3AD203B41FA5}">
                      <a16:colId xmlns:a16="http://schemas.microsoft.com/office/drawing/2014/main" val="1103397908"/>
                    </a:ext>
                  </a:extLst>
                </a:gridCol>
                <a:gridCol w="1708785">
                  <a:extLst>
                    <a:ext uri="{9D8B030D-6E8A-4147-A177-3AD203B41FA5}">
                      <a16:colId xmlns:a16="http://schemas.microsoft.com/office/drawing/2014/main" val="2185445945"/>
                    </a:ext>
                  </a:extLst>
                </a:gridCol>
                <a:gridCol w="1708785">
                  <a:extLst>
                    <a:ext uri="{9D8B030D-6E8A-4147-A177-3AD203B41FA5}">
                      <a16:colId xmlns:a16="http://schemas.microsoft.com/office/drawing/2014/main" val="2865237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類別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適用範圍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檢驗等級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250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VT </a:t>
                      </a:r>
                      <a:r>
                        <a:rPr lang="zh-TW" altLang="en-US" dirty="0"/>
                        <a:t>目視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外觀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Lever</a:t>
                      </a:r>
                      <a:r>
                        <a:rPr lang="en-US" altLang="zh-TW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Ⅱ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303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PT </a:t>
                      </a:r>
                      <a:r>
                        <a:rPr lang="zh-TW" altLang="en-US" dirty="0"/>
                        <a:t>液滲透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表面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Lever</a:t>
                      </a:r>
                      <a:r>
                        <a:rPr lang="en-US" altLang="zh-TW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Ⅱ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971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MT</a:t>
                      </a:r>
                      <a:r>
                        <a:rPr lang="zh-TW" altLang="en-US" dirty="0"/>
                        <a:t> 磁粉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薄板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Lever</a:t>
                      </a:r>
                      <a:r>
                        <a:rPr lang="en-US" altLang="zh-TW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Ⅱ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414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UT</a:t>
                      </a:r>
                      <a:r>
                        <a:rPr lang="zh-TW" altLang="en-US" dirty="0"/>
                        <a:t> 超音波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厚板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Lever</a:t>
                      </a:r>
                      <a:r>
                        <a:rPr lang="en-US" altLang="zh-TW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Ⅱ,Ⅲ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749169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47C1832-DE6B-456D-9F0B-87252775B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543D7-7A39-4569-A71A-106FA10DDBCD}" type="slidenum">
              <a:rPr lang="zh-TW" altLang="en-US" smtClean="0"/>
              <a:t>7</a:t>
            </a:fld>
            <a:endParaRPr lang="zh-TW" altLang="en-US"/>
          </a:p>
        </p:txBody>
      </p:sp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id="{7CB1099F-0FBA-4BF8-94B7-08B60C154A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9912138"/>
              </p:ext>
            </p:extLst>
          </p:nvPr>
        </p:nvGraphicFramePr>
        <p:xfrm>
          <a:off x="787570" y="3048428"/>
          <a:ext cx="5926649" cy="2992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D1BB926-A7C2-46E6-8E03-7923C437F0F9}"/>
              </a:ext>
            </a:extLst>
          </p:cNvPr>
          <p:cNvSpPr txBox="1">
            <a:spLocks/>
          </p:cNvSpPr>
          <p:nvPr/>
        </p:nvSpPr>
        <p:spPr>
          <a:xfrm>
            <a:off x="681038" y="667265"/>
            <a:ext cx="8543925" cy="365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TW" altLang="en-US" dirty="0">
                <a:latin typeface="+mj-lt"/>
                <a:ea typeface="標楷體" panose="03000509000000000000" pitchFamily="65" charset="-120"/>
              </a:rPr>
              <a:t>依據歐規 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DNVGL-OS-C401 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，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CG-0051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規範執行銲道檢驗準則</a:t>
            </a:r>
            <a:endParaRPr lang="en-US" altLang="zh-TW" dirty="0">
              <a:latin typeface="+mj-lt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dirty="0">
              <a:latin typeface="+mj-lt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b="1" dirty="0">
              <a:latin typeface="+mj-lt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zh-TW" altLang="en-US" dirty="0">
              <a:latin typeface="+mj-lt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5279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1A2141-E366-43CC-ADD6-3C75B1EE1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latin typeface="+mj-lt"/>
                <a:ea typeface="標楷體" panose="03000509000000000000" pitchFamily="65" charset="-120"/>
              </a:rPr>
              <a:t>噴漆塗裝作業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5A152E-A9B1-4AE2-9F80-F088FFCD6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7" y="804133"/>
            <a:ext cx="8851846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dirty="0">
                <a:latin typeface="+mj-lt"/>
                <a:ea typeface="標楷體" panose="03000509000000000000" pitchFamily="65" charset="-120"/>
              </a:rPr>
              <a:t>作業流程 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: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TW" dirty="0">
              <a:latin typeface="+mj-lt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TW" dirty="0">
              <a:latin typeface="+mj-lt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dirty="0">
              <a:latin typeface="+mj-lt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dirty="0">
              <a:latin typeface="+mj-lt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+mj-lt"/>
                <a:ea typeface="標楷體" panose="03000509000000000000" pitchFamily="65" charset="-120"/>
              </a:rPr>
              <a:t>施工規範 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 DNVGL-OS-C401 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, 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Norsok M501</a:t>
            </a:r>
            <a:endParaRPr lang="en-US" altLang="zh-TW" dirty="0">
              <a:solidFill>
                <a:srgbClr val="FF0000"/>
              </a:solidFill>
              <a:latin typeface="+mj-lt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zh-TW" altLang="en-US" dirty="0">
              <a:solidFill>
                <a:srgbClr val="FF0000"/>
              </a:solidFill>
              <a:latin typeface="+mj-lt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zh-TW" altLang="en-US" dirty="0">
              <a:solidFill>
                <a:srgbClr val="FF0000"/>
              </a:solidFill>
              <a:latin typeface="+mj-lt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dirty="0">
              <a:latin typeface="+mj-lt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93BE79-0924-48F2-A411-38B565DEA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543D7-7A39-4569-A71A-106FA10DDBCD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C7707A5-1D3B-46F2-8B81-BFE6E5F2C45D}"/>
              </a:ext>
            </a:extLst>
          </p:cNvPr>
          <p:cNvSpPr txBox="1"/>
          <p:nvPr/>
        </p:nvSpPr>
        <p:spPr>
          <a:xfrm>
            <a:off x="681037" y="3133226"/>
            <a:ext cx="86718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+mj-lt"/>
                <a:ea typeface="標楷體" panose="03000509000000000000" pitchFamily="65" charset="-120"/>
              </a:rPr>
              <a:t>可依業主噴塗需求施作，目前實績塗裝三層，可達</a:t>
            </a:r>
            <a:r>
              <a:rPr lang="en-US" altLang="zh-TW" sz="2000" dirty="0">
                <a:latin typeface="+mj-lt"/>
                <a:ea typeface="標楷體" panose="03000509000000000000" pitchFamily="65" charset="-120"/>
              </a:rPr>
              <a:t>1000</a:t>
            </a:r>
            <a:r>
              <a:rPr lang="el-GR" altLang="zh-TW" sz="2000" dirty="0"/>
              <a:t> μ</a:t>
            </a:r>
            <a:r>
              <a:rPr lang="en-US" altLang="zh-TW" sz="2400" dirty="0">
                <a:ea typeface="標楷體" panose="03000509000000000000" pitchFamily="65" charset="-120"/>
              </a:rPr>
              <a:t>m</a:t>
            </a:r>
            <a:r>
              <a:rPr lang="zh-TW" altLang="en-US" sz="2000" dirty="0">
                <a:latin typeface="+mj-lt"/>
                <a:ea typeface="標楷體" panose="03000509000000000000" pitchFamily="65" charset="-120"/>
              </a:rPr>
              <a:t>厚度，滿足離岸風電設計需求</a:t>
            </a:r>
            <a:endParaRPr lang="en-US" altLang="zh-TW" sz="2000" dirty="0">
              <a:latin typeface="+mj-lt"/>
              <a:ea typeface="標楷體" panose="03000509000000000000" pitchFamily="65" charset="-120"/>
            </a:endParaRPr>
          </a:p>
          <a:p>
            <a:r>
              <a:rPr lang="zh-TW" altLang="en-US" sz="2000" dirty="0">
                <a:latin typeface="+mj-lt"/>
                <a:ea typeface="標楷體" panose="03000509000000000000" pitchFamily="65" charset="-120"/>
              </a:rPr>
              <a:t>噴砂等級</a:t>
            </a:r>
            <a:r>
              <a:rPr lang="en-US" altLang="zh-TW" sz="2000" dirty="0">
                <a:latin typeface="+mj-lt"/>
                <a:ea typeface="標楷體" panose="03000509000000000000" pitchFamily="65" charset="-120"/>
              </a:rPr>
              <a:t>: Sa  2½</a:t>
            </a:r>
          </a:p>
          <a:p>
            <a:r>
              <a:rPr lang="zh-TW" altLang="en-US" sz="2000" dirty="0">
                <a:latin typeface="+mj-lt"/>
                <a:ea typeface="標楷體" panose="03000509000000000000" pitchFamily="65" charset="-120"/>
              </a:rPr>
              <a:t>塗漆膜厚</a:t>
            </a:r>
            <a:r>
              <a:rPr lang="en-US" altLang="zh-TW" sz="2000" dirty="0">
                <a:latin typeface="+mj-lt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latin typeface="+mj-lt"/>
                <a:ea typeface="標楷體" panose="03000509000000000000" pitchFamily="65" charset="-120"/>
              </a:rPr>
              <a:t> 第一層</a:t>
            </a:r>
            <a:r>
              <a:rPr lang="en-US" altLang="zh-TW" sz="2000" dirty="0">
                <a:latin typeface="+mj-lt"/>
                <a:ea typeface="標楷體" panose="03000509000000000000" pitchFamily="65" charset="-120"/>
              </a:rPr>
              <a:t>350</a:t>
            </a:r>
            <a:r>
              <a:rPr lang="el-GR" altLang="zh-TW" sz="2000" dirty="0"/>
              <a:t> μ</a:t>
            </a:r>
            <a:r>
              <a:rPr lang="en-US" altLang="zh-TW" sz="2400" dirty="0">
                <a:ea typeface="標楷體" panose="03000509000000000000" pitchFamily="65" charset="-120"/>
              </a:rPr>
              <a:t>m</a:t>
            </a:r>
            <a:r>
              <a:rPr lang="en-US" altLang="zh-TW" sz="2000" dirty="0">
                <a:latin typeface="+mj-lt"/>
                <a:ea typeface="標楷體" panose="03000509000000000000" pitchFamily="65" charset="-120"/>
              </a:rPr>
              <a:t> , </a:t>
            </a:r>
            <a:r>
              <a:rPr lang="zh-TW" altLang="en-US" sz="2000" dirty="0">
                <a:latin typeface="+mj-lt"/>
                <a:ea typeface="標楷體" panose="03000509000000000000" pitchFamily="65" charset="-120"/>
              </a:rPr>
              <a:t>第二層 </a:t>
            </a:r>
            <a:r>
              <a:rPr lang="en-US" altLang="zh-TW" sz="2000" dirty="0">
                <a:latin typeface="+mj-lt"/>
                <a:ea typeface="標楷體" panose="03000509000000000000" pitchFamily="65" charset="-120"/>
              </a:rPr>
              <a:t>350</a:t>
            </a:r>
            <a:r>
              <a:rPr lang="el-GR" altLang="zh-TW" sz="2000" dirty="0"/>
              <a:t> μ</a:t>
            </a:r>
            <a:r>
              <a:rPr lang="en-US" altLang="zh-TW" sz="2400" dirty="0">
                <a:ea typeface="標楷體" panose="03000509000000000000" pitchFamily="65" charset="-120"/>
              </a:rPr>
              <a:t>m</a:t>
            </a:r>
            <a:r>
              <a:rPr lang="zh-TW" altLang="en-US" sz="2000" dirty="0">
                <a:latin typeface="+mj-lt"/>
                <a:ea typeface="標楷體" panose="03000509000000000000" pitchFamily="65" charset="-120"/>
              </a:rPr>
              <a:t> </a:t>
            </a:r>
            <a:r>
              <a:rPr lang="en-US" altLang="zh-TW" sz="2000" dirty="0">
                <a:latin typeface="+mj-lt"/>
                <a:ea typeface="標楷體" panose="03000509000000000000" pitchFamily="65" charset="-120"/>
              </a:rPr>
              <a:t>, </a:t>
            </a:r>
            <a:r>
              <a:rPr lang="zh-TW" altLang="en-US" sz="2000" dirty="0">
                <a:latin typeface="+mj-lt"/>
                <a:ea typeface="標楷體" panose="03000509000000000000" pitchFamily="65" charset="-120"/>
              </a:rPr>
              <a:t>第三層 </a:t>
            </a:r>
            <a:r>
              <a:rPr lang="en-US" altLang="zh-TW" sz="2000" dirty="0">
                <a:latin typeface="+mj-lt"/>
                <a:ea typeface="標楷體" panose="03000509000000000000" pitchFamily="65" charset="-120"/>
              </a:rPr>
              <a:t>300</a:t>
            </a:r>
            <a:r>
              <a:rPr lang="zh-TW" altLang="en-US" sz="2000" dirty="0">
                <a:latin typeface="+mj-lt"/>
                <a:ea typeface="標楷體" panose="03000509000000000000" pitchFamily="65" charset="-120"/>
              </a:rPr>
              <a:t> </a:t>
            </a:r>
            <a:r>
              <a:rPr lang="el-GR" altLang="zh-TW" sz="2000" dirty="0"/>
              <a:t>μ</a:t>
            </a:r>
            <a:r>
              <a:rPr lang="en-US" altLang="zh-TW" sz="2400" dirty="0">
                <a:ea typeface="標楷體" panose="03000509000000000000" pitchFamily="65" charset="-120"/>
              </a:rPr>
              <a:t>m</a:t>
            </a:r>
            <a:endParaRPr lang="zh-TW" altLang="en-US" sz="2000" dirty="0">
              <a:latin typeface="+mj-lt"/>
              <a:ea typeface="標楷體" panose="03000509000000000000" pitchFamily="65" charset="-120"/>
            </a:endParaRPr>
          </a:p>
        </p:txBody>
      </p:sp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1BC90DED-408A-4CC9-A7BB-3580E0DC40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2925399"/>
              </p:ext>
            </p:extLst>
          </p:nvPr>
        </p:nvGraphicFramePr>
        <p:xfrm>
          <a:off x="-3101419" y="1424779"/>
          <a:ext cx="18198752" cy="876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CE9CD90C-4B5A-4455-A58B-7711145F9E5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918299" y="4524545"/>
            <a:ext cx="3389586" cy="1748661"/>
          </a:xfrm>
          <a:prstGeom prst="rect">
            <a:avLst/>
          </a:prstGeom>
        </p:spPr>
      </p:pic>
      <p:pic>
        <p:nvPicPr>
          <p:cNvPr id="9" name="629d736f-4463-49a2-8bcb-0b7d0f067e67" descr="Image">
            <a:extLst>
              <a:ext uri="{FF2B5EF4-FFF2-40B4-BE49-F238E27FC236}">
                <a16:creationId xmlns:a16="http://schemas.microsoft.com/office/drawing/2014/main" id="{76908085-A627-419E-A4A4-BC6480CEC3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98" b="6904"/>
          <a:stretch/>
        </p:blipFill>
        <p:spPr bwMode="auto">
          <a:xfrm>
            <a:off x="5628760" y="4518221"/>
            <a:ext cx="2975234" cy="1748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C140A84-25B3-4EB7-BCC6-88BEA1FBE59E}"/>
              </a:ext>
            </a:extLst>
          </p:cNvPr>
          <p:cNvSpPr txBox="1"/>
          <p:nvPr/>
        </p:nvSpPr>
        <p:spPr>
          <a:xfrm>
            <a:off x="4307885" y="5109580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>
                <a:latin typeface="+mj-lt"/>
                <a:ea typeface="標楷體" panose="03000509000000000000" pitchFamily="65" charset="-120"/>
              </a:rPr>
              <a:t>轉接段</a:t>
            </a:r>
            <a:endParaRPr lang="en-US" altLang="zh-TW" dirty="0">
              <a:latin typeface="+mj-lt"/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latin typeface="+mj-lt"/>
                <a:ea typeface="標楷體" panose="03000509000000000000" pitchFamily="65" charset="-120"/>
              </a:rPr>
              <a:t>噴塗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7F314BE-4C57-44F3-B9DD-DE5A7CD92DD3}"/>
              </a:ext>
            </a:extLst>
          </p:cNvPr>
          <p:cNvSpPr txBox="1"/>
          <p:nvPr/>
        </p:nvSpPr>
        <p:spPr>
          <a:xfrm>
            <a:off x="8655720" y="5109579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>
                <a:latin typeface="+mj-lt"/>
                <a:ea typeface="標楷體" panose="03000509000000000000" pitchFamily="65" charset="-120"/>
              </a:rPr>
              <a:t>轉接段</a:t>
            </a:r>
            <a:endParaRPr lang="en-US" altLang="zh-TW">
              <a:latin typeface="+mj-lt"/>
              <a:ea typeface="標楷體" panose="03000509000000000000" pitchFamily="65" charset="-120"/>
            </a:endParaRPr>
          </a:p>
          <a:p>
            <a:pPr algn="ctr"/>
            <a:r>
              <a:rPr lang="zh-TW" altLang="en-US">
                <a:latin typeface="+mj-lt"/>
                <a:ea typeface="標楷體" panose="03000509000000000000" pitchFamily="65" charset="-120"/>
              </a:rPr>
              <a:t>噴塗</a:t>
            </a:r>
          </a:p>
        </p:txBody>
      </p:sp>
    </p:spTree>
    <p:extLst>
      <p:ext uri="{BB962C8B-B14F-4D97-AF65-F5344CB8AC3E}">
        <p14:creationId xmlns:p14="http://schemas.microsoft.com/office/powerpoint/2010/main" val="306438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CF09D7-3184-45A1-8E27-924C6F5EC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latin typeface="+mj-lt"/>
                <a:ea typeface="標楷體" panose="03000509000000000000" pitchFamily="65" charset="-120"/>
              </a:rPr>
              <a:t>重件運輸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A697CD-123D-4AA0-BEC8-2C48C65A6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7" y="804133"/>
            <a:ext cx="8543925" cy="242801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latin typeface="+mj-lt"/>
                <a:ea typeface="標楷體" panose="03000509000000000000" pitchFamily="65" charset="-120"/>
              </a:rPr>
              <a:t>SPMT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自行式模組運輸車</a:t>
            </a:r>
            <a:endParaRPr lang="en-US" altLang="zh-TW" dirty="0">
              <a:latin typeface="+mj-lt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dirty="0">
                <a:latin typeface="+mj-lt"/>
                <a:ea typeface="標楷體" panose="03000509000000000000" pitchFamily="65" charset="-120"/>
              </a:rPr>
              <a:t>行駛速度為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1-5km/h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，單軸載重為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30-50t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之間</a:t>
            </a:r>
            <a:endParaRPr lang="en-US" altLang="zh-TW" dirty="0">
              <a:latin typeface="+mj-lt"/>
              <a:ea typeface="標楷體" panose="03000509000000000000" pitchFamily="65" charset="-12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dirty="0">
                <a:latin typeface="+mj-lt"/>
                <a:ea typeface="標楷體" panose="03000509000000000000" pitchFamily="65" charset="-120"/>
              </a:rPr>
              <a:t>套用範圍：重、大、高、異型結構物的運輸</a:t>
            </a:r>
          </a:p>
          <a:p>
            <a:pPr fontAlgn="base"/>
            <a:r>
              <a:rPr lang="zh-TW" altLang="en-US" dirty="0">
                <a:latin typeface="+mj-lt"/>
                <a:ea typeface="標楷體" panose="03000509000000000000" pitchFamily="65" charset="-120"/>
              </a:rPr>
              <a:t>優點：使用靈活、裝卸方便 </a:t>
            </a:r>
            <a:endParaRPr lang="en-US" altLang="zh-TW" dirty="0">
              <a:latin typeface="+mj-lt"/>
              <a:ea typeface="標楷體" panose="03000509000000000000" pitchFamily="65" charset="-120"/>
            </a:endParaRPr>
          </a:p>
          <a:p>
            <a:pPr fontAlgn="base"/>
            <a:r>
              <a:rPr lang="zh-TW" altLang="en-US" dirty="0">
                <a:latin typeface="+mj-lt"/>
                <a:ea typeface="標楷體" panose="03000509000000000000" pitchFamily="65" charset="-120"/>
              </a:rPr>
              <a:t>規格：靈活的頻寬從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200MBytes/sec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達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12GBytes/sec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的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8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個連線埠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dirty="0">
                <a:latin typeface="+mj-lt"/>
                <a:ea typeface="標楷體" panose="03000509000000000000" pitchFamily="65" charset="-120"/>
              </a:rPr>
              <a:t>運作∶</a:t>
            </a:r>
          </a:p>
          <a:p>
            <a:pPr marL="0" indent="0">
              <a:buNone/>
            </a:pPr>
            <a:endParaRPr lang="zh-TW" altLang="en-US" dirty="0">
              <a:latin typeface="+mj-lt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F06E58-3196-4799-AAD7-0A1257638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543D7-7A39-4569-A71A-106FA10DDBCD}" type="slidenum">
              <a:rPr lang="zh-TW" altLang="en-US" smtClean="0"/>
              <a:t>9</a:t>
            </a:fld>
            <a:endParaRPr lang="zh-TW" altLang="en-US"/>
          </a:p>
        </p:txBody>
      </p: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C5289D80-7EE9-434F-9CBA-869F995676B6}"/>
              </a:ext>
            </a:extLst>
          </p:cNvPr>
          <p:cNvGrpSpPr/>
          <p:nvPr/>
        </p:nvGrpSpPr>
        <p:grpSpPr>
          <a:xfrm>
            <a:off x="-3029298" y="2915535"/>
            <a:ext cx="17964126" cy="4161539"/>
            <a:chOff x="790227" y="3596719"/>
            <a:chExt cx="6324306" cy="1465078"/>
          </a:xfrm>
        </p:grpSpPr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AEC5E8E6-FA6C-4239-89F0-89F0C8543C42}"/>
                </a:ext>
              </a:extLst>
            </p:cNvPr>
            <p:cNvSpPr/>
            <p:nvPr/>
          </p:nvSpPr>
          <p:spPr>
            <a:xfrm>
              <a:off x="790227" y="3596719"/>
              <a:ext cx="960119" cy="1091911"/>
            </a:xfrm>
            <a:prstGeom prst="roundRect">
              <a:avLst>
                <a:gd name="adj" fmla="val 10000"/>
              </a:avLst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1BFBB10C-3A20-4D97-9F13-C8AEF2D317DC}"/>
                </a:ext>
              </a:extLst>
            </p:cNvPr>
            <p:cNvSpPr/>
            <p:nvPr/>
          </p:nvSpPr>
          <p:spPr>
            <a:xfrm>
              <a:off x="1846358" y="3596719"/>
              <a:ext cx="960119" cy="1091911"/>
            </a:xfrm>
            <a:prstGeom prst="roundRect">
              <a:avLst>
                <a:gd name="adj" fmla="val 10000"/>
              </a:avLst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53000" b="-53000"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3A45909B-CC23-456E-9ADD-9EC5E6AB6CBF}"/>
                </a:ext>
              </a:extLst>
            </p:cNvPr>
            <p:cNvSpPr/>
            <p:nvPr/>
          </p:nvSpPr>
          <p:spPr>
            <a:xfrm>
              <a:off x="2902490" y="3596719"/>
              <a:ext cx="960119" cy="1091911"/>
            </a:xfrm>
            <a:prstGeom prst="roundRect">
              <a:avLst>
                <a:gd name="adj" fmla="val 10000"/>
              </a:avLst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8000" r="-8000"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C354CD24-D3B8-483A-9013-DD4A3D81AEAD}"/>
                </a:ext>
              </a:extLst>
            </p:cNvPr>
            <p:cNvSpPr/>
            <p:nvPr/>
          </p:nvSpPr>
          <p:spPr>
            <a:xfrm>
              <a:off x="3958621" y="3596719"/>
              <a:ext cx="960119" cy="1091911"/>
            </a:xfrm>
            <a:prstGeom prst="roundRect">
              <a:avLst>
                <a:gd name="adj" fmla="val 10000"/>
              </a:avLst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8000" r="-8000"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矩形: 圓角 15">
              <a:extLst>
                <a:ext uri="{FF2B5EF4-FFF2-40B4-BE49-F238E27FC236}">
                  <a16:creationId xmlns:a16="http://schemas.microsoft.com/office/drawing/2014/main" id="{5FD7C7C4-F697-49D0-A35B-99196CD37C21}"/>
                </a:ext>
              </a:extLst>
            </p:cNvPr>
            <p:cNvSpPr/>
            <p:nvPr/>
          </p:nvSpPr>
          <p:spPr>
            <a:xfrm>
              <a:off x="5014752" y="3596719"/>
              <a:ext cx="943907" cy="1091911"/>
            </a:xfrm>
            <a:prstGeom prst="roundRect">
              <a:avLst>
                <a:gd name="adj" fmla="val 10000"/>
              </a:avLst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23000" r="-23000"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6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TW" altLang="en-US" dirty="0"/>
            </a:p>
          </p:txBody>
        </p:sp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C9A318C3-941D-431E-A2CA-A074B022585F}"/>
                </a:ext>
              </a:extLst>
            </p:cNvPr>
            <p:cNvSpPr/>
            <p:nvPr/>
          </p:nvSpPr>
          <p:spPr>
            <a:xfrm>
              <a:off x="6070884" y="3596719"/>
              <a:ext cx="1035985" cy="1091911"/>
            </a:xfrm>
            <a:prstGeom prst="roundRect">
              <a:avLst>
                <a:gd name="adj" fmla="val 10000"/>
              </a:avLst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8000" r="-38000"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TW" altLang="en-US" dirty="0"/>
            </a:p>
          </p:txBody>
        </p:sp>
        <p:sp>
          <p:nvSpPr>
            <p:cNvPr id="36" name="箭號: 五邊形 35">
              <a:extLst>
                <a:ext uri="{FF2B5EF4-FFF2-40B4-BE49-F238E27FC236}">
                  <a16:creationId xmlns:a16="http://schemas.microsoft.com/office/drawing/2014/main" id="{E8C31A5F-1EC0-4574-A0F1-B725019430C0}"/>
                </a:ext>
              </a:extLst>
            </p:cNvPr>
            <p:cNvSpPr/>
            <p:nvPr/>
          </p:nvSpPr>
          <p:spPr>
            <a:xfrm>
              <a:off x="790227" y="4737947"/>
              <a:ext cx="967581" cy="323850"/>
            </a:xfrm>
            <a:prstGeom prst="homePlate">
              <a:avLst/>
            </a:prstGeom>
            <a:solidFill>
              <a:srgbClr val="163A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自軸車</a:t>
              </a:r>
            </a:p>
          </p:txBody>
        </p:sp>
        <p:sp>
          <p:nvSpPr>
            <p:cNvPr id="37" name="箭號: 五邊形 36">
              <a:extLst>
                <a:ext uri="{FF2B5EF4-FFF2-40B4-BE49-F238E27FC236}">
                  <a16:creationId xmlns:a16="http://schemas.microsoft.com/office/drawing/2014/main" id="{C796090C-248D-4C7D-AB9F-F064C1247708}"/>
                </a:ext>
              </a:extLst>
            </p:cNvPr>
            <p:cNvSpPr/>
            <p:nvPr/>
          </p:nvSpPr>
          <p:spPr>
            <a:xfrm>
              <a:off x="1852521" y="4737947"/>
              <a:ext cx="967581" cy="323850"/>
            </a:xfrm>
            <a:prstGeom prst="homePlate">
              <a:avLst/>
            </a:prstGeom>
            <a:solidFill>
              <a:srgbClr val="163A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LJ-LEG</a:t>
              </a:r>
              <a:endParaRPr lang="zh-TW" altLang="en-US" sz="3600" dirty="0"/>
            </a:p>
          </p:txBody>
        </p:sp>
        <p:sp>
          <p:nvSpPr>
            <p:cNvPr id="38" name="箭號: 五邊形 37">
              <a:extLst>
                <a:ext uri="{FF2B5EF4-FFF2-40B4-BE49-F238E27FC236}">
                  <a16:creationId xmlns:a16="http://schemas.microsoft.com/office/drawing/2014/main" id="{D09B35CB-3829-4FF7-9F84-9488F6223D44}"/>
                </a:ext>
              </a:extLst>
            </p:cNvPr>
            <p:cNvSpPr/>
            <p:nvPr/>
          </p:nvSpPr>
          <p:spPr>
            <a:xfrm>
              <a:off x="2908544" y="4737947"/>
              <a:ext cx="967581" cy="323850"/>
            </a:xfrm>
            <a:prstGeom prst="homePlate">
              <a:avLst/>
            </a:prstGeom>
            <a:solidFill>
              <a:srgbClr val="163A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UB-2D</a:t>
              </a:r>
              <a:endParaRPr lang="zh-TW" altLang="en-US" sz="3600" dirty="0"/>
            </a:p>
          </p:txBody>
        </p:sp>
        <p:sp>
          <p:nvSpPr>
            <p:cNvPr id="67" name="箭號: 五邊形 66">
              <a:extLst>
                <a:ext uri="{FF2B5EF4-FFF2-40B4-BE49-F238E27FC236}">
                  <a16:creationId xmlns:a16="http://schemas.microsoft.com/office/drawing/2014/main" id="{89715C00-B749-4CF5-8258-A26CACE51B75}"/>
                </a:ext>
              </a:extLst>
            </p:cNvPr>
            <p:cNvSpPr/>
            <p:nvPr/>
          </p:nvSpPr>
          <p:spPr>
            <a:xfrm>
              <a:off x="3962415" y="4737947"/>
              <a:ext cx="967581" cy="323850"/>
            </a:xfrm>
            <a:prstGeom prst="homePlate">
              <a:avLst/>
            </a:prstGeom>
            <a:solidFill>
              <a:srgbClr val="163A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TP</a:t>
              </a:r>
              <a:endParaRPr lang="zh-TW" altLang="en-US" sz="3600" dirty="0"/>
            </a:p>
          </p:txBody>
        </p:sp>
        <p:sp>
          <p:nvSpPr>
            <p:cNvPr id="68" name="箭號: 五邊形 67">
              <a:extLst>
                <a:ext uri="{FF2B5EF4-FFF2-40B4-BE49-F238E27FC236}">
                  <a16:creationId xmlns:a16="http://schemas.microsoft.com/office/drawing/2014/main" id="{11E364D0-FE8C-4A56-B042-9B5D7EF64B6E}"/>
                </a:ext>
              </a:extLst>
            </p:cNvPr>
            <p:cNvSpPr/>
            <p:nvPr/>
          </p:nvSpPr>
          <p:spPr>
            <a:xfrm>
              <a:off x="5015355" y="4737947"/>
              <a:ext cx="967581" cy="323850"/>
            </a:xfrm>
            <a:prstGeom prst="homePlate">
              <a:avLst/>
            </a:prstGeom>
            <a:solidFill>
              <a:srgbClr val="163A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LJ-3D</a:t>
              </a:r>
              <a:endParaRPr lang="zh-TW" altLang="en-US" sz="3600" dirty="0"/>
            </a:p>
          </p:txBody>
        </p:sp>
        <p:sp>
          <p:nvSpPr>
            <p:cNvPr id="69" name="箭號: 五邊形 68">
              <a:extLst>
                <a:ext uri="{FF2B5EF4-FFF2-40B4-BE49-F238E27FC236}">
                  <a16:creationId xmlns:a16="http://schemas.microsoft.com/office/drawing/2014/main" id="{1DD639AD-80DB-476C-95BE-3BB27A176916}"/>
                </a:ext>
              </a:extLst>
            </p:cNvPr>
            <p:cNvSpPr/>
            <p:nvPr/>
          </p:nvSpPr>
          <p:spPr>
            <a:xfrm>
              <a:off x="6070884" y="4737947"/>
              <a:ext cx="1043649" cy="323850"/>
            </a:xfrm>
            <a:prstGeom prst="homePlate">
              <a:avLst/>
            </a:prstGeom>
            <a:solidFill>
              <a:srgbClr val="163A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JACKET</a:t>
              </a:r>
              <a:endParaRPr lang="zh-TW" alt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47106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</TotalTime>
  <Words>674</Words>
  <Application>Microsoft Office PowerPoint</Application>
  <PresentationFormat>A4 紙張 (210x297 公釐)</PresentationFormat>
  <Paragraphs>145</Paragraphs>
  <Slides>13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1" baseType="lpstr">
      <vt:lpstr>微軟正黑體</vt:lpstr>
      <vt:lpstr>新細明體</vt:lpstr>
      <vt:lpstr>標楷體</vt:lpstr>
      <vt:lpstr>Arial</vt:lpstr>
      <vt:lpstr>Calibri</vt:lpstr>
      <vt:lpstr>Calibri Light</vt:lpstr>
      <vt:lpstr>Wingdings</vt:lpstr>
      <vt:lpstr>Office 佈景主題</vt:lpstr>
      <vt:lpstr>PowerPoint 簡報</vt:lpstr>
      <vt:lpstr>既有官網組織</vt:lpstr>
      <vt:lpstr>技術能力</vt:lpstr>
      <vt:lpstr>冷作作業</vt:lpstr>
      <vt:lpstr>尺寸控制</vt:lpstr>
      <vt:lpstr>銲接作業</vt:lpstr>
      <vt:lpstr>NDT 非破壞檢驗作業</vt:lpstr>
      <vt:lpstr>噴漆塗裝作業</vt:lpstr>
      <vt:lpstr>重件運輸</vt:lpstr>
      <vt:lpstr>重型吊裝</vt:lpstr>
      <vt:lpstr>專案管理</vt:lpstr>
      <vt:lpstr>工程實績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陳聖航</dc:creator>
  <cp:lastModifiedBy>陳祺忠</cp:lastModifiedBy>
  <cp:revision>18</cp:revision>
  <dcterms:modified xsi:type="dcterms:W3CDTF">2025-11-20T05:15:37Z</dcterms:modified>
</cp:coreProperties>
</file>